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Baloo 2"/>
      <p:regular r:id="rId31"/>
      <p:bold r:id="rId32"/>
    </p:embeddedFont>
    <p:embeddedFont>
      <p:font typeface="Ultra"/>
      <p:regular r:id="rId33"/>
    </p:embeddedFont>
    <p:embeddedFont>
      <p:font typeface="PT Sans"/>
      <p:regular r:id="rId34"/>
      <p:bold r:id="rId35"/>
      <p:italic r:id="rId36"/>
      <p:boldItalic r:id="rId37"/>
    </p:embeddedFont>
    <p:embeddedFont>
      <p:font typeface="Barlow"/>
      <p:regular r:id="rId38"/>
      <p:bold r:id="rId39"/>
      <p:italic r:id="rId40"/>
      <p:boldItalic r:id="rId41"/>
    </p:embeddedFont>
    <p:embeddedFont>
      <p:font typeface="Caveat Brush"/>
      <p:regular r:id="rId42"/>
    </p:embeddedFont>
    <p:embeddedFont>
      <p:font typeface="Baloo 2 ExtraBold"/>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5.xml"/><Relationship Id="rId42" Type="http://schemas.openxmlformats.org/officeDocument/2006/relationships/font" Target="fonts/CaveatBrush-regular.fntdata"/><Relationship Id="rId41" Type="http://schemas.openxmlformats.org/officeDocument/2006/relationships/font" Target="fonts/Barlow-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Baloo2ExtraBol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loo2-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Ultra-regular.fntdata"/><Relationship Id="rId10" Type="http://schemas.openxmlformats.org/officeDocument/2006/relationships/slide" Target="slides/slide5.xml"/><Relationship Id="rId32" Type="http://schemas.openxmlformats.org/officeDocument/2006/relationships/font" Target="fonts/Baloo2-bold.fntdata"/><Relationship Id="rId13" Type="http://schemas.openxmlformats.org/officeDocument/2006/relationships/slide" Target="slides/slide8.xml"/><Relationship Id="rId35" Type="http://schemas.openxmlformats.org/officeDocument/2006/relationships/font" Target="fonts/PTSans-bold.fntdata"/><Relationship Id="rId12" Type="http://schemas.openxmlformats.org/officeDocument/2006/relationships/slide" Target="slides/slide7.xml"/><Relationship Id="rId34" Type="http://schemas.openxmlformats.org/officeDocument/2006/relationships/font" Target="fonts/PTSans-regular.fntdata"/><Relationship Id="rId15" Type="http://schemas.openxmlformats.org/officeDocument/2006/relationships/slide" Target="slides/slide10.xml"/><Relationship Id="rId37" Type="http://schemas.openxmlformats.org/officeDocument/2006/relationships/font" Target="fonts/PTSans-boldItalic.fntdata"/><Relationship Id="rId14" Type="http://schemas.openxmlformats.org/officeDocument/2006/relationships/slide" Target="slides/slide9.xml"/><Relationship Id="rId36" Type="http://schemas.openxmlformats.org/officeDocument/2006/relationships/font" Target="fonts/PTSans-italic.fntdata"/><Relationship Id="rId17" Type="http://schemas.openxmlformats.org/officeDocument/2006/relationships/slide" Target="slides/slide12.xml"/><Relationship Id="rId39" Type="http://schemas.openxmlformats.org/officeDocument/2006/relationships/font" Target="fonts/Barlow-bold.fntdata"/><Relationship Id="rId16" Type="http://schemas.openxmlformats.org/officeDocument/2006/relationships/slide" Target="slides/slide11.xml"/><Relationship Id="rId38" Type="http://schemas.openxmlformats.org/officeDocument/2006/relationships/font" Target="fonts/Barlow-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cf88dd5637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cf88dd5637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4393adff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24393adff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when we work with graphics in Code in Place, we will be using a canvas to create things on! It’s a neat way to interact and visualize our code.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4393adffbb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4393adffbb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things to remember though are how the canvas is laid out. The top-left corner has coordinates (0, 0) and as we move right, the x-coordinate increases. Likewise if we move down, the y-coordinate increases. This means that the bottom right corner might be something like (300, 300)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4393adffbb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4393adffbb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drawing, I know there’s a lot of arrows going on, but bear with me for a second! When we draw we need primarily two things which is broken down into four parts. Those two things are a starting point and an ending point for the bounding boxes of our shape. In this example, I’ve made a square that has a side length of 40 pixels. I did so by having a starting point at (0, 0) and an ending point at (40, 40). I also added some color to make it a bit more visible. These two points are required to be broken down into their x and y-components for our function to work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key </a:t>
            </a:r>
            <a:r>
              <a:rPr lang="en"/>
              <a:t>distinction</a:t>
            </a:r>
            <a:r>
              <a:rPr lang="en"/>
              <a:t> here that we haven’t seen too much which is this idea of having the word canvas followed by a dot and then the function name. This goes into later topics, but it is related to telling Python which canvas we want to draw to, as we may have several different canvases!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2cf88dd5637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2cf88dd5637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43125fb22e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43125fb22e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get into our section problem!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4393adffbb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4393adffbb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us more comfortable with functions and graphics, we are going to practice with drawing a whole bunch of circles to the canvas. The difficulty lies primarily with getting the circles to be the right size and right location due to us being new to working with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practice problem is to draw 20 circles to the canvas. The catch is that these circles should be placed at </a:t>
            </a:r>
            <a:r>
              <a:rPr lang="en"/>
              <a:t>completely</a:t>
            </a:r>
            <a:r>
              <a:rPr lang="en"/>
              <a:t> random spots, each with a random color.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4393adffbb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4393adffb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we start with an empty canvas (shown by the top image) and we would draw 20 circles at random to the canvas. The output would look like the canvas on the bottom.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4393adffbb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24393adffbb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key problem details are:</a:t>
            </a:r>
            <a:endParaRPr/>
          </a:p>
          <a:p>
            <a:pPr indent="-298450" lvl="0" marL="457200" rtl="0" algn="l">
              <a:spcBef>
                <a:spcPts val="0"/>
              </a:spcBef>
              <a:spcAft>
                <a:spcPts val="0"/>
              </a:spcAft>
              <a:buSzPts val="1100"/>
              <a:buChar char="-"/>
            </a:pPr>
            <a:r>
              <a:rPr lang="en"/>
              <a:t>We already have a canvas made for us</a:t>
            </a:r>
            <a:endParaRPr/>
          </a:p>
          <a:p>
            <a:pPr indent="-298450" lvl="0" marL="457200" rtl="0" algn="l">
              <a:spcBef>
                <a:spcPts val="0"/>
              </a:spcBef>
              <a:spcAft>
                <a:spcPts val="0"/>
              </a:spcAft>
              <a:buSzPts val="1100"/>
              <a:buChar char="-"/>
            </a:pPr>
            <a:r>
              <a:rPr lang="en"/>
              <a:t>We have a function which provides us a random color already</a:t>
            </a:r>
            <a:endParaRPr/>
          </a:p>
          <a:p>
            <a:pPr indent="-298450" lvl="0" marL="457200" rtl="0" algn="l">
              <a:spcBef>
                <a:spcPts val="0"/>
              </a:spcBef>
              <a:spcAft>
                <a:spcPts val="0"/>
              </a:spcAft>
              <a:buSzPts val="1100"/>
              <a:buChar char="-"/>
            </a:pPr>
            <a:r>
              <a:rPr lang="en"/>
              <a:t>We are given a specific width and height as global variables for usage</a:t>
            </a:r>
            <a:endParaRPr/>
          </a:p>
          <a:p>
            <a:pPr indent="-298450" lvl="0" marL="457200" rtl="0" algn="l">
              <a:spcBef>
                <a:spcPts val="0"/>
              </a:spcBef>
              <a:spcAft>
                <a:spcPts val="0"/>
              </a:spcAft>
              <a:buSzPts val="1100"/>
              <a:buChar char="-"/>
            </a:pPr>
            <a:r>
              <a:rPr lang="en"/>
              <a:t>We have details regarding the size and number of circles we need to make.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4393adffbb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4393adffbb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 coding things up, conceptually what might making just a singular circle look like? Say we wanted to make a circle in the top left corner, how would we do that? What about the bottom right? Do we see a pattern?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are there any questions over what we covered or something else?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d8229ec543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d8229ec543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we’re comfortable with the problem, let’s break out into groups to wrap up the problem!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4393adffb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4393adffb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today’s agenda, we will of course have our check-in. We do have a decent amount of recap since the materials this week were fairly dense. Lastly, we only have one section problem to solve with some optional extensions.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44882c08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44882c08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 coding things up, conceptually what might making just a singular circle look like? Say we wanted to make a circle in the top left corner, how would we do that? What about the bottom right? Do we see a pattern?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are there any questions over what we covered or something else?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24393adffbb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4393adffbb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d8229ec543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d8229ec543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i="1" lang="en">
                <a:solidFill>
                  <a:schemeClr val="dk1"/>
                </a:solidFill>
              </a:rPr>
              <a:t>Social Time [5 minutes]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cf88dd563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cf88dd563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d8229ec54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d8229ec54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Brief conceptual review [3-5 minutes]</a:t>
            </a:r>
            <a:endParaRPr/>
          </a:p>
          <a:p>
            <a:pPr indent="0" lvl="0" marL="0" rtl="0" algn="l">
              <a:spcBef>
                <a:spcPts val="1200"/>
              </a:spcBef>
              <a:spcAft>
                <a:spcPts val="0"/>
              </a:spcAft>
              <a:buNone/>
            </a:pPr>
            <a:r>
              <a:rPr lang="en"/>
              <a:t>For our lecture recap we’re going to break things down into two parts: functions, and graphics.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d8229ec54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d8229ec54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start off with reviewing functions now that we have new knowledge regarding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4393adff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4393adff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parameters. Parameters are a way to pass data to a helper function. When we code, we usually have functions calling other functions, and those other functions may themselves call functions. Variables from one function are hidden from other functions, so we want a way to pass data between functions without re-defining variables all the time. This is where parameters come in! Parameters allow us to pass data from function to function. We define our </a:t>
            </a:r>
            <a:r>
              <a:rPr lang="en"/>
              <a:t>parameters when we define our functions and we pass the values through the parameters whenever we call said function.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4393adffb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4393adffb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returns. Having data passed to a helper function is nice, but sometimes, you want some piece of data back! This is exceptionally true if you are decomposing a step for something like receiving data or doing some math. One example you’ve been unknowingly using is the input function. You pass in a prompt as a parameter, and you get back hopefully the user’s input to the prompt. This is done via a return statement. Generally, if you are returning something, you’ll want a variable to store that data (or else, what was the point in the return?)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4393adffb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4393adffb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graphics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957220" y="539456"/>
            <a:ext cx="7229561" cy="4064588"/>
            <a:chOff x="73489" y="1188045"/>
            <a:chExt cx="7883067" cy="4432001"/>
          </a:xfrm>
        </p:grpSpPr>
        <p:sp>
          <p:nvSpPr>
            <p:cNvPr id="10" name="Google Shape;10;p2"/>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 name="Google Shape;26;p2"/>
          <p:cNvSpPr txBox="1"/>
          <p:nvPr>
            <p:ph type="ctrTitle"/>
          </p:nvPr>
        </p:nvSpPr>
        <p:spPr>
          <a:xfrm>
            <a:off x="1175550" y="1492725"/>
            <a:ext cx="6792900" cy="1672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8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7" name="Google Shape;27;p2"/>
          <p:cNvSpPr txBox="1"/>
          <p:nvPr>
            <p:ph idx="1" type="subTitle"/>
          </p:nvPr>
        </p:nvSpPr>
        <p:spPr>
          <a:xfrm>
            <a:off x="1175550" y="3257175"/>
            <a:ext cx="6792900" cy="3936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4" name="Shape 364"/>
        <p:cNvGrpSpPr/>
        <p:nvPr/>
      </p:nvGrpSpPr>
      <p:grpSpPr>
        <a:xfrm>
          <a:off x="0" y="0"/>
          <a:ext cx="0" cy="0"/>
          <a:chOff x="0" y="0"/>
          <a:chExt cx="0" cy="0"/>
        </a:xfrm>
      </p:grpSpPr>
      <p:grpSp>
        <p:nvGrpSpPr>
          <p:cNvPr id="365" name="Google Shape;365;p11"/>
          <p:cNvGrpSpPr/>
          <p:nvPr/>
        </p:nvGrpSpPr>
        <p:grpSpPr>
          <a:xfrm>
            <a:off x="957220" y="539456"/>
            <a:ext cx="7229561" cy="4064588"/>
            <a:chOff x="73489" y="1188045"/>
            <a:chExt cx="7883067" cy="4432001"/>
          </a:xfrm>
        </p:grpSpPr>
        <p:sp>
          <p:nvSpPr>
            <p:cNvPr id="366" name="Google Shape;366;p11"/>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1"/>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1"/>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1"/>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1"/>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1"/>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1"/>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1"/>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1"/>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1"/>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1"/>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1"/>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1"/>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1"/>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1"/>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1"/>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2" name="Google Shape;382;p11"/>
          <p:cNvSpPr txBox="1"/>
          <p:nvPr>
            <p:ph hasCustomPrompt="1" type="title"/>
          </p:nvPr>
        </p:nvSpPr>
        <p:spPr>
          <a:xfrm>
            <a:off x="1617300" y="1845475"/>
            <a:ext cx="5909400" cy="9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3" name="Google Shape;383;p11"/>
          <p:cNvSpPr txBox="1"/>
          <p:nvPr>
            <p:ph idx="1" type="subTitle"/>
          </p:nvPr>
        </p:nvSpPr>
        <p:spPr>
          <a:xfrm>
            <a:off x="1617300" y="2816250"/>
            <a:ext cx="5909400" cy="37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4" name="Shape 3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385" name="Shape 385"/>
        <p:cNvGrpSpPr/>
        <p:nvPr/>
      </p:nvGrpSpPr>
      <p:grpSpPr>
        <a:xfrm>
          <a:off x="0" y="0"/>
          <a:ext cx="0" cy="0"/>
          <a:chOff x="0" y="0"/>
          <a:chExt cx="0" cy="0"/>
        </a:xfrm>
      </p:grpSpPr>
      <p:grpSp>
        <p:nvGrpSpPr>
          <p:cNvPr id="386" name="Google Shape;386;p13"/>
          <p:cNvGrpSpPr/>
          <p:nvPr/>
        </p:nvGrpSpPr>
        <p:grpSpPr>
          <a:xfrm>
            <a:off x="305531" y="309374"/>
            <a:ext cx="8532938" cy="4524752"/>
            <a:chOff x="1665664" y="1061708"/>
            <a:chExt cx="7622778" cy="4029524"/>
          </a:xfrm>
        </p:grpSpPr>
        <p:grpSp>
          <p:nvGrpSpPr>
            <p:cNvPr id="387" name="Google Shape;387;p13"/>
            <p:cNvGrpSpPr/>
            <p:nvPr/>
          </p:nvGrpSpPr>
          <p:grpSpPr>
            <a:xfrm>
              <a:off x="1665664" y="1061708"/>
              <a:ext cx="3977542" cy="4029523"/>
              <a:chOff x="1665664" y="1061708"/>
              <a:chExt cx="3977542" cy="4029523"/>
            </a:xfrm>
          </p:grpSpPr>
          <p:sp>
            <p:nvSpPr>
              <p:cNvPr id="388" name="Google Shape;388;p13"/>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89" name="Google Shape;389;p13"/>
              <p:cNvGrpSpPr/>
              <p:nvPr/>
            </p:nvGrpSpPr>
            <p:grpSpPr>
              <a:xfrm>
                <a:off x="1667917" y="1401060"/>
                <a:ext cx="3974163" cy="3346325"/>
                <a:chOff x="1667917" y="1401060"/>
                <a:chExt cx="3974163" cy="3346325"/>
              </a:xfrm>
            </p:grpSpPr>
            <p:sp>
              <p:nvSpPr>
                <p:cNvPr id="390" name="Google Shape;390;p13"/>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1" name="Google Shape;391;p13"/>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2" name="Google Shape;392;p13"/>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3" name="Google Shape;393;p13"/>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4" name="Google Shape;394;p13"/>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5" name="Google Shape;395;p13"/>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6" name="Google Shape;396;p13"/>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7" name="Google Shape;397;p13"/>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8" name="Google Shape;398;p13"/>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9" name="Google Shape;399;p13"/>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0" name="Google Shape;400;p13"/>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01" name="Google Shape;401;p13"/>
              <p:cNvGrpSpPr/>
              <p:nvPr/>
            </p:nvGrpSpPr>
            <p:grpSpPr>
              <a:xfrm>
                <a:off x="2002476" y="1061708"/>
                <a:ext cx="3305044" cy="4023905"/>
                <a:chOff x="2002476" y="1061708"/>
                <a:chExt cx="3305044" cy="4023905"/>
              </a:xfrm>
            </p:grpSpPr>
            <p:sp>
              <p:nvSpPr>
                <p:cNvPr id="402" name="Google Shape;402;p13"/>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3" name="Google Shape;403;p13"/>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4" name="Google Shape;404;p13"/>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5" name="Google Shape;405;p13"/>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6" name="Google Shape;406;p13"/>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7" name="Google Shape;407;p13"/>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8" name="Google Shape;408;p13"/>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9" name="Google Shape;409;p13"/>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0" name="Google Shape;410;p13"/>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1" name="Google Shape;411;p13"/>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2" name="Google Shape;412;p13"/>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413" name="Google Shape;413;p13"/>
            <p:cNvGrpSpPr/>
            <p:nvPr/>
          </p:nvGrpSpPr>
          <p:grpSpPr>
            <a:xfrm>
              <a:off x="5648839" y="1061708"/>
              <a:ext cx="3639603" cy="4029524"/>
              <a:chOff x="5648839" y="1061708"/>
              <a:chExt cx="3639603" cy="4029524"/>
            </a:xfrm>
          </p:grpSpPr>
          <p:sp>
            <p:nvSpPr>
              <p:cNvPr id="414" name="Google Shape;414;p13"/>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5" name="Google Shape;415;p13"/>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16" name="Google Shape;416;p13"/>
              <p:cNvGrpSpPr/>
              <p:nvPr/>
            </p:nvGrpSpPr>
            <p:grpSpPr>
              <a:xfrm>
                <a:off x="5648839" y="1401060"/>
                <a:ext cx="3637350" cy="3346325"/>
                <a:chOff x="5648839" y="1401060"/>
                <a:chExt cx="3637350" cy="3346325"/>
              </a:xfrm>
            </p:grpSpPr>
            <p:sp>
              <p:nvSpPr>
                <p:cNvPr id="417" name="Google Shape;417;p13"/>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8" name="Google Shape;418;p13"/>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9" name="Google Shape;419;p13"/>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0" name="Google Shape;420;p13"/>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1" name="Google Shape;421;p13"/>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2" name="Google Shape;422;p13"/>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3" name="Google Shape;423;p13"/>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4" name="Google Shape;424;p13"/>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5" name="Google Shape;425;p13"/>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6" name="Google Shape;426;p13"/>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7" name="Google Shape;427;p13"/>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28" name="Google Shape;428;p13"/>
              <p:cNvGrpSpPr/>
              <p:nvPr/>
            </p:nvGrpSpPr>
            <p:grpSpPr>
              <a:xfrm>
                <a:off x="5983398" y="1061708"/>
                <a:ext cx="3305044" cy="4023905"/>
                <a:chOff x="5983398" y="1061708"/>
                <a:chExt cx="3305044" cy="4023905"/>
              </a:xfrm>
            </p:grpSpPr>
            <p:sp>
              <p:nvSpPr>
                <p:cNvPr id="429" name="Google Shape;429;p13"/>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0" name="Google Shape;430;p13"/>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1" name="Google Shape;431;p13"/>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2" name="Google Shape;432;p13"/>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3" name="Google Shape;433;p13"/>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4" name="Google Shape;434;p13"/>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5" name="Google Shape;435;p13"/>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6" name="Google Shape;436;p13"/>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7" name="Google Shape;437;p13"/>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8" name="Google Shape;438;p13"/>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9" name="Google Shape;439;p13"/>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440" name="Google Shape;440;p13"/>
          <p:cNvSpPr txBox="1"/>
          <p:nvPr>
            <p:ph idx="1" type="subTitle"/>
          </p:nvPr>
        </p:nvSpPr>
        <p:spPr>
          <a:xfrm>
            <a:off x="4867675" y="2435550"/>
            <a:ext cx="3563100" cy="8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41" name="Google Shape;441;p13"/>
          <p:cNvSpPr txBox="1"/>
          <p:nvPr>
            <p:ph type="title"/>
          </p:nvPr>
        </p:nvSpPr>
        <p:spPr>
          <a:xfrm>
            <a:off x="4867675" y="1862850"/>
            <a:ext cx="35631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442" name="Shape 442"/>
        <p:cNvGrpSpPr/>
        <p:nvPr/>
      </p:nvGrpSpPr>
      <p:grpSpPr>
        <a:xfrm>
          <a:off x="0" y="0"/>
          <a:ext cx="0" cy="0"/>
          <a:chOff x="0" y="0"/>
          <a:chExt cx="0" cy="0"/>
        </a:xfrm>
      </p:grpSpPr>
      <p:grpSp>
        <p:nvGrpSpPr>
          <p:cNvPr id="443" name="Google Shape;443;p14"/>
          <p:cNvGrpSpPr/>
          <p:nvPr/>
        </p:nvGrpSpPr>
        <p:grpSpPr>
          <a:xfrm>
            <a:off x="305531" y="309374"/>
            <a:ext cx="8532938" cy="4524752"/>
            <a:chOff x="1665664" y="1061708"/>
            <a:chExt cx="7622778" cy="4029524"/>
          </a:xfrm>
        </p:grpSpPr>
        <p:grpSp>
          <p:nvGrpSpPr>
            <p:cNvPr id="444" name="Google Shape;444;p14"/>
            <p:cNvGrpSpPr/>
            <p:nvPr/>
          </p:nvGrpSpPr>
          <p:grpSpPr>
            <a:xfrm>
              <a:off x="1665664" y="1061708"/>
              <a:ext cx="3977542" cy="4029523"/>
              <a:chOff x="1665664" y="1061708"/>
              <a:chExt cx="3977542" cy="4029523"/>
            </a:xfrm>
          </p:grpSpPr>
          <p:sp>
            <p:nvSpPr>
              <p:cNvPr id="445" name="Google Shape;445;p14"/>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46" name="Google Shape;446;p14"/>
              <p:cNvGrpSpPr/>
              <p:nvPr/>
            </p:nvGrpSpPr>
            <p:grpSpPr>
              <a:xfrm>
                <a:off x="1667917" y="1401060"/>
                <a:ext cx="3974163" cy="3346325"/>
                <a:chOff x="1667917" y="1401060"/>
                <a:chExt cx="3974163" cy="3346325"/>
              </a:xfrm>
            </p:grpSpPr>
            <p:sp>
              <p:nvSpPr>
                <p:cNvPr id="447" name="Google Shape;447;p14"/>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8" name="Google Shape;448;p14"/>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9" name="Google Shape;449;p14"/>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0" name="Google Shape;450;p14"/>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1" name="Google Shape;451;p14"/>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2" name="Google Shape;452;p14"/>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3" name="Google Shape;453;p14"/>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4" name="Google Shape;454;p14"/>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5" name="Google Shape;455;p14"/>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6" name="Google Shape;456;p14"/>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14"/>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58" name="Google Shape;458;p14"/>
              <p:cNvGrpSpPr/>
              <p:nvPr/>
            </p:nvGrpSpPr>
            <p:grpSpPr>
              <a:xfrm>
                <a:off x="2002476" y="1061708"/>
                <a:ext cx="3305044" cy="4023905"/>
                <a:chOff x="2002476" y="1061708"/>
                <a:chExt cx="3305044" cy="4023905"/>
              </a:xfrm>
            </p:grpSpPr>
            <p:sp>
              <p:nvSpPr>
                <p:cNvPr id="459" name="Google Shape;459;p14"/>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0" name="Google Shape;460;p14"/>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1" name="Google Shape;461;p14"/>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2" name="Google Shape;462;p14"/>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3" name="Google Shape;463;p14"/>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4" name="Google Shape;464;p14"/>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14"/>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6" name="Google Shape;466;p14"/>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7" name="Google Shape;467;p14"/>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8" name="Google Shape;468;p14"/>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9" name="Google Shape;469;p14"/>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470" name="Google Shape;470;p14"/>
            <p:cNvGrpSpPr/>
            <p:nvPr/>
          </p:nvGrpSpPr>
          <p:grpSpPr>
            <a:xfrm>
              <a:off x="5648839" y="1061708"/>
              <a:ext cx="3639603" cy="4029524"/>
              <a:chOff x="5648839" y="1061708"/>
              <a:chExt cx="3639603" cy="4029524"/>
            </a:xfrm>
          </p:grpSpPr>
          <p:sp>
            <p:nvSpPr>
              <p:cNvPr id="471" name="Google Shape;471;p14"/>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2" name="Google Shape;472;p14"/>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73" name="Google Shape;473;p14"/>
              <p:cNvGrpSpPr/>
              <p:nvPr/>
            </p:nvGrpSpPr>
            <p:grpSpPr>
              <a:xfrm>
                <a:off x="5648839" y="1401060"/>
                <a:ext cx="3637350" cy="3346325"/>
                <a:chOff x="5648839" y="1401060"/>
                <a:chExt cx="3637350" cy="3346325"/>
              </a:xfrm>
            </p:grpSpPr>
            <p:sp>
              <p:nvSpPr>
                <p:cNvPr id="474" name="Google Shape;474;p14"/>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5" name="Google Shape;475;p14"/>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6" name="Google Shape;476;p14"/>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7" name="Google Shape;477;p14"/>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8" name="Google Shape;478;p14"/>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9" name="Google Shape;479;p14"/>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0" name="Google Shape;480;p14"/>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1" name="Google Shape;481;p14"/>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2" name="Google Shape;482;p14"/>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3" name="Google Shape;483;p14"/>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4" name="Google Shape;484;p14"/>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85" name="Google Shape;485;p14"/>
              <p:cNvGrpSpPr/>
              <p:nvPr/>
            </p:nvGrpSpPr>
            <p:grpSpPr>
              <a:xfrm>
                <a:off x="5983398" y="1061708"/>
                <a:ext cx="3305044" cy="4023905"/>
                <a:chOff x="5983398" y="1061708"/>
                <a:chExt cx="3305044" cy="4023905"/>
              </a:xfrm>
            </p:grpSpPr>
            <p:sp>
              <p:nvSpPr>
                <p:cNvPr id="486" name="Google Shape;486;p14"/>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7" name="Google Shape;487;p14"/>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8" name="Google Shape;488;p14"/>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9" name="Google Shape;489;p14"/>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0" name="Google Shape;490;p14"/>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1" name="Google Shape;491;p14"/>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2" name="Google Shape;492;p14"/>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3" name="Google Shape;493;p14"/>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4" name="Google Shape;494;p14"/>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5" name="Google Shape;495;p14"/>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6" name="Google Shape;496;p14"/>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497" name="Google Shape;497;p1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14"/>
          <p:cNvSpPr txBox="1"/>
          <p:nvPr>
            <p:ph idx="1" type="body"/>
          </p:nvPr>
        </p:nvSpPr>
        <p:spPr>
          <a:xfrm>
            <a:off x="720000" y="1152475"/>
            <a:ext cx="7704000" cy="15243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9" name="Shape 499"/>
        <p:cNvGrpSpPr/>
        <p:nvPr/>
      </p:nvGrpSpPr>
      <p:grpSpPr>
        <a:xfrm>
          <a:off x="0" y="0"/>
          <a:ext cx="0" cy="0"/>
          <a:chOff x="0" y="0"/>
          <a:chExt cx="0" cy="0"/>
        </a:xfrm>
      </p:grpSpPr>
      <p:grpSp>
        <p:nvGrpSpPr>
          <p:cNvPr id="500" name="Google Shape;500;p15"/>
          <p:cNvGrpSpPr/>
          <p:nvPr/>
        </p:nvGrpSpPr>
        <p:grpSpPr>
          <a:xfrm>
            <a:off x="305531" y="309374"/>
            <a:ext cx="8532938" cy="4524752"/>
            <a:chOff x="1665664" y="1061708"/>
            <a:chExt cx="7622778" cy="4029524"/>
          </a:xfrm>
        </p:grpSpPr>
        <p:grpSp>
          <p:nvGrpSpPr>
            <p:cNvPr id="501" name="Google Shape;501;p15"/>
            <p:cNvGrpSpPr/>
            <p:nvPr/>
          </p:nvGrpSpPr>
          <p:grpSpPr>
            <a:xfrm>
              <a:off x="1665664" y="1061708"/>
              <a:ext cx="3977542" cy="4029523"/>
              <a:chOff x="1665664" y="1061708"/>
              <a:chExt cx="3977542" cy="4029523"/>
            </a:xfrm>
          </p:grpSpPr>
          <p:sp>
            <p:nvSpPr>
              <p:cNvPr id="502" name="Google Shape;502;p15"/>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03" name="Google Shape;503;p15"/>
              <p:cNvGrpSpPr/>
              <p:nvPr/>
            </p:nvGrpSpPr>
            <p:grpSpPr>
              <a:xfrm>
                <a:off x="1667917" y="1401060"/>
                <a:ext cx="3974163" cy="3346325"/>
                <a:chOff x="1667917" y="1401060"/>
                <a:chExt cx="3974163" cy="3346325"/>
              </a:xfrm>
            </p:grpSpPr>
            <p:sp>
              <p:nvSpPr>
                <p:cNvPr id="504" name="Google Shape;504;p15"/>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5" name="Google Shape;505;p15"/>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6" name="Google Shape;506;p15"/>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7" name="Google Shape;507;p15"/>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8" name="Google Shape;508;p15"/>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9" name="Google Shape;509;p15"/>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0" name="Google Shape;510;p15"/>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1" name="Google Shape;511;p15"/>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2" name="Google Shape;512;p15"/>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3" name="Google Shape;513;p15"/>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4" name="Google Shape;514;p15"/>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15" name="Google Shape;515;p15"/>
              <p:cNvGrpSpPr/>
              <p:nvPr/>
            </p:nvGrpSpPr>
            <p:grpSpPr>
              <a:xfrm>
                <a:off x="2002476" y="1061708"/>
                <a:ext cx="3305044" cy="4023905"/>
                <a:chOff x="2002476" y="1061708"/>
                <a:chExt cx="3305044" cy="4023905"/>
              </a:xfrm>
            </p:grpSpPr>
            <p:sp>
              <p:nvSpPr>
                <p:cNvPr id="516" name="Google Shape;516;p15"/>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7" name="Google Shape;517;p15"/>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8" name="Google Shape;518;p15"/>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9" name="Google Shape;519;p15"/>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0" name="Google Shape;520;p15"/>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1" name="Google Shape;521;p15"/>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2" name="Google Shape;522;p15"/>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3" name="Google Shape;523;p15"/>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4" name="Google Shape;524;p15"/>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5" name="Google Shape;525;p15"/>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6" name="Google Shape;526;p15"/>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527" name="Google Shape;527;p15"/>
            <p:cNvGrpSpPr/>
            <p:nvPr/>
          </p:nvGrpSpPr>
          <p:grpSpPr>
            <a:xfrm>
              <a:off x="5648839" y="1061708"/>
              <a:ext cx="3639603" cy="4029524"/>
              <a:chOff x="5648839" y="1061708"/>
              <a:chExt cx="3639603" cy="4029524"/>
            </a:xfrm>
          </p:grpSpPr>
          <p:sp>
            <p:nvSpPr>
              <p:cNvPr id="528" name="Google Shape;528;p15"/>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9" name="Google Shape;529;p15"/>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30" name="Google Shape;530;p15"/>
              <p:cNvGrpSpPr/>
              <p:nvPr/>
            </p:nvGrpSpPr>
            <p:grpSpPr>
              <a:xfrm>
                <a:off x="5648839" y="1401060"/>
                <a:ext cx="3637350" cy="3346325"/>
                <a:chOff x="5648839" y="1401060"/>
                <a:chExt cx="3637350" cy="3346325"/>
              </a:xfrm>
            </p:grpSpPr>
            <p:sp>
              <p:nvSpPr>
                <p:cNvPr id="531" name="Google Shape;531;p15"/>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2" name="Google Shape;532;p15"/>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3" name="Google Shape;533;p15"/>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4" name="Google Shape;534;p15"/>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5" name="Google Shape;535;p15"/>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6" name="Google Shape;536;p15"/>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7" name="Google Shape;537;p15"/>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8" name="Google Shape;538;p15"/>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9" name="Google Shape;539;p15"/>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0" name="Google Shape;540;p15"/>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1" name="Google Shape;541;p15"/>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42" name="Google Shape;542;p15"/>
              <p:cNvGrpSpPr/>
              <p:nvPr/>
            </p:nvGrpSpPr>
            <p:grpSpPr>
              <a:xfrm>
                <a:off x="5983398" y="1061708"/>
                <a:ext cx="3305044" cy="4023905"/>
                <a:chOff x="5983398" y="1061708"/>
                <a:chExt cx="3305044" cy="4023905"/>
              </a:xfrm>
            </p:grpSpPr>
            <p:sp>
              <p:nvSpPr>
                <p:cNvPr id="543" name="Google Shape;543;p15"/>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4" name="Google Shape;544;p15"/>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5" name="Google Shape;545;p15"/>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6" name="Google Shape;546;p15"/>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7" name="Google Shape;547;p15"/>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8" name="Google Shape;548;p15"/>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9" name="Google Shape;549;p15"/>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0" name="Google Shape;550;p15"/>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1" name="Google Shape;551;p15"/>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2" name="Google Shape;552;p15"/>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3" name="Google Shape;553;p15"/>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554" name="Google Shape;554;p1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55" name="Google Shape;555;p15"/>
          <p:cNvPicPr preferRelativeResize="0"/>
          <p:nvPr/>
        </p:nvPicPr>
        <p:blipFill>
          <a:blip r:embed="rId2">
            <a:alphaModFix/>
          </a:blip>
          <a:stretch>
            <a:fillRect/>
          </a:stretch>
        </p:blipFill>
        <p:spPr>
          <a:xfrm rot="975755">
            <a:off x="8312875" y="1024670"/>
            <a:ext cx="1144501" cy="1145183"/>
          </a:xfrm>
          <a:prstGeom prst="rect">
            <a:avLst/>
          </a:prstGeom>
          <a:noFill/>
          <a:ln>
            <a:noFill/>
          </a:ln>
        </p:spPr>
      </p:pic>
      <p:pic>
        <p:nvPicPr>
          <p:cNvPr id="556" name="Google Shape;556;p15"/>
          <p:cNvPicPr preferRelativeResize="0"/>
          <p:nvPr/>
        </p:nvPicPr>
        <p:blipFill>
          <a:blip r:embed="rId3">
            <a:alphaModFix/>
          </a:blip>
          <a:stretch>
            <a:fillRect/>
          </a:stretch>
        </p:blipFill>
        <p:spPr>
          <a:xfrm rot="-457273">
            <a:off x="-220739" y="3836982"/>
            <a:ext cx="974350" cy="97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57" name="Shape 557"/>
        <p:cNvGrpSpPr/>
        <p:nvPr/>
      </p:nvGrpSpPr>
      <p:grpSpPr>
        <a:xfrm>
          <a:off x="0" y="0"/>
          <a:ext cx="0" cy="0"/>
          <a:chOff x="0" y="0"/>
          <a:chExt cx="0" cy="0"/>
        </a:xfrm>
      </p:grpSpPr>
      <p:grpSp>
        <p:nvGrpSpPr>
          <p:cNvPr id="558" name="Google Shape;558;p16"/>
          <p:cNvGrpSpPr/>
          <p:nvPr/>
        </p:nvGrpSpPr>
        <p:grpSpPr>
          <a:xfrm>
            <a:off x="305531" y="309374"/>
            <a:ext cx="8532938" cy="4524752"/>
            <a:chOff x="1665664" y="1061708"/>
            <a:chExt cx="7622778" cy="4029524"/>
          </a:xfrm>
        </p:grpSpPr>
        <p:grpSp>
          <p:nvGrpSpPr>
            <p:cNvPr id="559" name="Google Shape;559;p16"/>
            <p:cNvGrpSpPr/>
            <p:nvPr/>
          </p:nvGrpSpPr>
          <p:grpSpPr>
            <a:xfrm>
              <a:off x="1665664" y="1061708"/>
              <a:ext cx="3977542" cy="4029523"/>
              <a:chOff x="1665664" y="1061708"/>
              <a:chExt cx="3977542" cy="4029523"/>
            </a:xfrm>
          </p:grpSpPr>
          <p:sp>
            <p:nvSpPr>
              <p:cNvPr id="560" name="Google Shape;560;p16"/>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61" name="Google Shape;561;p16"/>
              <p:cNvGrpSpPr/>
              <p:nvPr/>
            </p:nvGrpSpPr>
            <p:grpSpPr>
              <a:xfrm>
                <a:off x="1667917" y="1401060"/>
                <a:ext cx="3974163" cy="3346325"/>
                <a:chOff x="1667917" y="1401060"/>
                <a:chExt cx="3974163" cy="3346325"/>
              </a:xfrm>
            </p:grpSpPr>
            <p:sp>
              <p:nvSpPr>
                <p:cNvPr id="562" name="Google Shape;562;p16"/>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3" name="Google Shape;563;p16"/>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4" name="Google Shape;564;p16"/>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5" name="Google Shape;565;p16"/>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6" name="Google Shape;566;p16"/>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7" name="Google Shape;567;p16"/>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8" name="Google Shape;568;p16"/>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9" name="Google Shape;569;p16"/>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0" name="Google Shape;570;p16"/>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1" name="Google Shape;571;p16"/>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2" name="Google Shape;572;p16"/>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73" name="Google Shape;573;p16"/>
              <p:cNvGrpSpPr/>
              <p:nvPr/>
            </p:nvGrpSpPr>
            <p:grpSpPr>
              <a:xfrm>
                <a:off x="2002476" y="1061708"/>
                <a:ext cx="3305044" cy="4023905"/>
                <a:chOff x="2002476" y="1061708"/>
                <a:chExt cx="3305044" cy="4023905"/>
              </a:xfrm>
            </p:grpSpPr>
            <p:sp>
              <p:nvSpPr>
                <p:cNvPr id="574" name="Google Shape;574;p16"/>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5" name="Google Shape;575;p16"/>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6" name="Google Shape;576;p16"/>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7" name="Google Shape;577;p16"/>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8" name="Google Shape;578;p16"/>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9" name="Google Shape;579;p16"/>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0" name="Google Shape;580;p16"/>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1" name="Google Shape;581;p16"/>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2" name="Google Shape;582;p16"/>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3" name="Google Shape;583;p16"/>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4" name="Google Shape;584;p16"/>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585" name="Google Shape;585;p16"/>
            <p:cNvGrpSpPr/>
            <p:nvPr/>
          </p:nvGrpSpPr>
          <p:grpSpPr>
            <a:xfrm>
              <a:off x="5648839" y="1061708"/>
              <a:ext cx="3639603" cy="4029524"/>
              <a:chOff x="5648839" y="1061708"/>
              <a:chExt cx="3639603" cy="4029524"/>
            </a:xfrm>
          </p:grpSpPr>
          <p:sp>
            <p:nvSpPr>
              <p:cNvPr id="586" name="Google Shape;586;p16"/>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7" name="Google Shape;587;p16"/>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88" name="Google Shape;588;p16"/>
              <p:cNvGrpSpPr/>
              <p:nvPr/>
            </p:nvGrpSpPr>
            <p:grpSpPr>
              <a:xfrm>
                <a:off x="5648839" y="1401060"/>
                <a:ext cx="3637350" cy="3346325"/>
                <a:chOff x="5648839" y="1401060"/>
                <a:chExt cx="3637350" cy="3346325"/>
              </a:xfrm>
            </p:grpSpPr>
            <p:sp>
              <p:nvSpPr>
                <p:cNvPr id="589" name="Google Shape;589;p16"/>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0" name="Google Shape;590;p16"/>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1" name="Google Shape;591;p16"/>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2" name="Google Shape;592;p16"/>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3" name="Google Shape;593;p16"/>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4" name="Google Shape;594;p16"/>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5" name="Google Shape;595;p16"/>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6" name="Google Shape;596;p16"/>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7" name="Google Shape;597;p16"/>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8" name="Google Shape;598;p16"/>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9" name="Google Shape;599;p16"/>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00" name="Google Shape;600;p16"/>
              <p:cNvGrpSpPr/>
              <p:nvPr/>
            </p:nvGrpSpPr>
            <p:grpSpPr>
              <a:xfrm>
                <a:off x="5983398" y="1061708"/>
                <a:ext cx="3305044" cy="4023905"/>
                <a:chOff x="5983398" y="1061708"/>
                <a:chExt cx="3305044" cy="4023905"/>
              </a:xfrm>
            </p:grpSpPr>
            <p:sp>
              <p:nvSpPr>
                <p:cNvPr id="601" name="Google Shape;601;p16"/>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2" name="Google Shape;602;p16"/>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3" name="Google Shape;603;p16"/>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4" name="Google Shape;604;p16"/>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5" name="Google Shape;605;p16"/>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6" name="Google Shape;606;p16"/>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7" name="Google Shape;607;p16"/>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8" name="Google Shape;608;p16"/>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9" name="Google Shape;609;p16"/>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0" name="Google Shape;610;p16"/>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1" name="Google Shape;611;p16"/>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612" name="Google Shape;612;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3" name="Google Shape;613;p16"/>
          <p:cNvPicPr preferRelativeResize="0"/>
          <p:nvPr/>
        </p:nvPicPr>
        <p:blipFill>
          <a:blip r:embed="rId2">
            <a:alphaModFix/>
          </a:blip>
          <a:stretch>
            <a:fillRect/>
          </a:stretch>
        </p:blipFill>
        <p:spPr>
          <a:xfrm rot="-9899991">
            <a:off x="-1091821" y="3564089"/>
            <a:ext cx="2474690" cy="24746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614" name="Shape 614"/>
        <p:cNvGrpSpPr/>
        <p:nvPr/>
      </p:nvGrpSpPr>
      <p:grpSpPr>
        <a:xfrm>
          <a:off x="0" y="0"/>
          <a:ext cx="0" cy="0"/>
          <a:chOff x="0" y="0"/>
          <a:chExt cx="0" cy="0"/>
        </a:xfrm>
      </p:grpSpPr>
      <p:grpSp>
        <p:nvGrpSpPr>
          <p:cNvPr id="615" name="Google Shape;615;p17"/>
          <p:cNvGrpSpPr/>
          <p:nvPr/>
        </p:nvGrpSpPr>
        <p:grpSpPr>
          <a:xfrm>
            <a:off x="305531" y="309374"/>
            <a:ext cx="8532938" cy="4524752"/>
            <a:chOff x="1665664" y="1061708"/>
            <a:chExt cx="7622778" cy="4029524"/>
          </a:xfrm>
        </p:grpSpPr>
        <p:grpSp>
          <p:nvGrpSpPr>
            <p:cNvPr id="616" name="Google Shape;616;p17"/>
            <p:cNvGrpSpPr/>
            <p:nvPr/>
          </p:nvGrpSpPr>
          <p:grpSpPr>
            <a:xfrm>
              <a:off x="1665664" y="1061708"/>
              <a:ext cx="3977542" cy="4029523"/>
              <a:chOff x="1665664" y="1061708"/>
              <a:chExt cx="3977542" cy="4029523"/>
            </a:xfrm>
          </p:grpSpPr>
          <p:sp>
            <p:nvSpPr>
              <p:cNvPr id="617" name="Google Shape;617;p17"/>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18" name="Google Shape;618;p17"/>
              <p:cNvGrpSpPr/>
              <p:nvPr/>
            </p:nvGrpSpPr>
            <p:grpSpPr>
              <a:xfrm>
                <a:off x="1667917" y="1401060"/>
                <a:ext cx="3974163" cy="3346325"/>
                <a:chOff x="1667917" y="1401060"/>
                <a:chExt cx="3974163" cy="3346325"/>
              </a:xfrm>
            </p:grpSpPr>
            <p:sp>
              <p:nvSpPr>
                <p:cNvPr id="619" name="Google Shape;619;p17"/>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0" name="Google Shape;620;p17"/>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1" name="Google Shape;621;p17"/>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2" name="Google Shape;622;p17"/>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3" name="Google Shape;623;p17"/>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4" name="Google Shape;624;p17"/>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5" name="Google Shape;625;p17"/>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6" name="Google Shape;626;p17"/>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7" name="Google Shape;627;p17"/>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8" name="Google Shape;628;p17"/>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9" name="Google Shape;629;p17"/>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30" name="Google Shape;630;p17"/>
              <p:cNvGrpSpPr/>
              <p:nvPr/>
            </p:nvGrpSpPr>
            <p:grpSpPr>
              <a:xfrm>
                <a:off x="2002476" y="1061708"/>
                <a:ext cx="3305044" cy="4023905"/>
                <a:chOff x="2002476" y="1061708"/>
                <a:chExt cx="3305044" cy="4023905"/>
              </a:xfrm>
            </p:grpSpPr>
            <p:sp>
              <p:nvSpPr>
                <p:cNvPr id="631" name="Google Shape;631;p17"/>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2" name="Google Shape;632;p17"/>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3" name="Google Shape;633;p17"/>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4" name="Google Shape;634;p17"/>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5" name="Google Shape;635;p17"/>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6" name="Google Shape;636;p17"/>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7" name="Google Shape;637;p17"/>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8" name="Google Shape;638;p17"/>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9" name="Google Shape;639;p17"/>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0" name="Google Shape;640;p17"/>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1" name="Google Shape;641;p17"/>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642" name="Google Shape;642;p17"/>
            <p:cNvGrpSpPr/>
            <p:nvPr/>
          </p:nvGrpSpPr>
          <p:grpSpPr>
            <a:xfrm>
              <a:off x="5648839" y="1061708"/>
              <a:ext cx="3639603" cy="4029524"/>
              <a:chOff x="5648839" y="1061708"/>
              <a:chExt cx="3639603" cy="4029524"/>
            </a:xfrm>
          </p:grpSpPr>
          <p:sp>
            <p:nvSpPr>
              <p:cNvPr id="643" name="Google Shape;643;p17"/>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4" name="Google Shape;644;p17"/>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45" name="Google Shape;645;p17"/>
              <p:cNvGrpSpPr/>
              <p:nvPr/>
            </p:nvGrpSpPr>
            <p:grpSpPr>
              <a:xfrm>
                <a:off x="5648839" y="1401060"/>
                <a:ext cx="3637350" cy="3346325"/>
                <a:chOff x="5648839" y="1401060"/>
                <a:chExt cx="3637350" cy="3346325"/>
              </a:xfrm>
            </p:grpSpPr>
            <p:sp>
              <p:nvSpPr>
                <p:cNvPr id="646" name="Google Shape;646;p17"/>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7" name="Google Shape;647;p17"/>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8" name="Google Shape;648;p17"/>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9" name="Google Shape;649;p17"/>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0" name="Google Shape;650;p17"/>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1" name="Google Shape;651;p17"/>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2" name="Google Shape;652;p17"/>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3" name="Google Shape;653;p17"/>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4" name="Google Shape;654;p17"/>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5" name="Google Shape;655;p17"/>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6" name="Google Shape;656;p17"/>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57" name="Google Shape;657;p17"/>
              <p:cNvGrpSpPr/>
              <p:nvPr/>
            </p:nvGrpSpPr>
            <p:grpSpPr>
              <a:xfrm>
                <a:off x="5983398" y="1061708"/>
                <a:ext cx="3305044" cy="4023905"/>
                <a:chOff x="5983398" y="1061708"/>
                <a:chExt cx="3305044" cy="4023905"/>
              </a:xfrm>
            </p:grpSpPr>
            <p:sp>
              <p:nvSpPr>
                <p:cNvPr id="658" name="Google Shape;658;p17"/>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9" name="Google Shape;659;p17"/>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0" name="Google Shape;660;p17"/>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1" name="Google Shape;661;p17"/>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2" name="Google Shape;662;p17"/>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3" name="Google Shape;663;p17"/>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4" name="Google Shape;664;p17"/>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5" name="Google Shape;665;p17"/>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6" name="Google Shape;666;p17"/>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7" name="Google Shape;667;p17"/>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8" name="Google Shape;668;p17"/>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669" name="Google Shape;669;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7"/>
          <p:cNvSpPr txBox="1"/>
          <p:nvPr>
            <p:ph idx="1" type="body"/>
          </p:nvPr>
        </p:nvSpPr>
        <p:spPr>
          <a:xfrm>
            <a:off x="720000" y="1410800"/>
            <a:ext cx="3735000" cy="26526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671" name="Google Shape;671;p17"/>
          <p:cNvSpPr txBox="1"/>
          <p:nvPr>
            <p:ph idx="2" type="body"/>
          </p:nvPr>
        </p:nvSpPr>
        <p:spPr>
          <a:xfrm>
            <a:off x="4689000" y="1410800"/>
            <a:ext cx="3735000" cy="26526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2" name="Shape 672"/>
        <p:cNvGrpSpPr/>
        <p:nvPr/>
      </p:nvGrpSpPr>
      <p:grpSpPr>
        <a:xfrm>
          <a:off x="0" y="0"/>
          <a:ext cx="0" cy="0"/>
          <a:chOff x="0" y="0"/>
          <a:chExt cx="0" cy="0"/>
        </a:xfrm>
      </p:grpSpPr>
      <p:grpSp>
        <p:nvGrpSpPr>
          <p:cNvPr id="673" name="Google Shape;673;p18"/>
          <p:cNvGrpSpPr/>
          <p:nvPr/>
        </p:nvGrpSpPr>
        <p:grpSpPr>
          <a:xfrm>
            <a:off x="305531" y="309374"/>
            <a:ext cx="8532938" cy="4524752"/>
            <a:chOff x="1665664" y="1061708"/>
            <a:chExt cx="7622778" cy="4029524"/>
          </a:xfrm>
        </p:grpSpPr>
        <p:grpSp>
          <p:nvGrpSpPr>
            <p:cNvPr id="674" name="Google Shape;674;p18"/>
            <p:cNvGrpSpPr/>
            <p:nvPr/>
          </p:nvGrpSpPr>
          <p:grpSpPr>
            <a:xfrm>
              <a:off x="1665664" y="1061708"/>
              <a:ext cx="3977542" cy="4029523"/>
              <a:chOff x="1665664" y="1061708"/>
              <a:chExt cx="3977542" cy="4029523"/>
            </a:xfrm>
          </p:grpSpPr>
          <p:sp>
            <p:nvSpPr>
              <p:cNvPr id="675" name="Google Shape;675;p18"/>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76" name="Google Shape;676;p18"/>
              <p:cNvGrpSpPr/>
              <p:nvPr/>
            </p:nvGrpSpPr>
            <p:grpSpPr>
              <a:xfrm>
                <a:off x="1667917" y="1401060"/>
                <a:ext cx="3974163" cy="3346325"/>
                <a:chOff x="1667917" y="1401060"/>
                <a:chExt cx="3974163" cy="3346325"/>
              </a:xfrm>
            </p:grpSpPr>
            <p:sp>
              <p:nvSpPr>
                <p:cNvPr id="677" name="Google Shape;677;p18"/>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8" name="Google Shape;678;p18"/>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9" name="Google Shape;679;p18"/>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0" name="Google Shape;680;p18"/>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1" name="Google Shape;681;p18"/>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2" name="Google Shape;682;p18"/>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3" name="Google Shape;683;p18"/>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4" name="Google Shape;684;p18"/>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5" name="Google Shape;685;p18"/>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6" name="Google Shape;686;p18"/>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7" name="Google Shape;687;p18"/>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88" name="Google Shape;688;p18"/>
              <p:cNvGrpSpPr/>
              <p:nvPr/>
            </p:nvGrpSpPr>
            <p:grpSpPr>
              <a:xfrm>
                <a:off x="2002476" y="1061708"/>
                <a:ext cx="3305044" cy="4023905"/>
                <a:chOff x="2002476" y="1061708"/>
                <a:chExt cx="3305044" cy="4023905"/>
              </a:xfrm>
            </p:grpSpPr>
            <p:sp>
              <p:nvSpPr>
                <p:cNvPr id="689" name="Google Shape;689;p18"/>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0" name="Google Shape;690;p18"/>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1" name="Google Shape;691;p18"/>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2" name="Google Shape;692;p18"/>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3" name="Google Shape;693;p18"/>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4" name="Google Shape;694;p18"/>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5" name="Google Shape;695;p18"/>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6" name="Google Shape;696;p18"/>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7" name="Google Shape;697;p18"/>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8" name="Google Shape;698;p18"/>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9" name="Google Shape;699;p18"/>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700" name="Google Shape;700;p18"/>
            <p:cNvGrpSpPr/>
            <p:nvPr/>
          </p:nvGrpSpPr>
          <p:grpSpPr>
            <a:xfrm>
              <a:off x="5648839" y="1061708"/>
              <a:ext cx="3639603" cy="4029524"/>
              <a:chOff x="5648839" y="1061708"/>
              <a:chExt cx="3639603" cy="4029524"/>
            </a:xfrm>
          </p:grpSpPr>
          <p:sp>
            <p:nvSpPr>
              <p:cNvPr id="701" name="Google Shape;701;p18"/>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2" name="Google Shape;702;p18"/>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03" name="Google Shape;703;p18"/>
              <p:cNvGrpSpPr/>
              <p:nvPr/>
            </p:nvGrpSpPr>
            <p:grpSpPr>
              <a:xfrm>
                <a:off x="5648839" y="1401060"/>
                <a:ext cx="3637350" cy="3346325"/>
                <a:chOff x="5648839" y="1401060"/>
                <a:chExt cx="3637350" cy="3346325"/>
              </a:xfrm>
            </p:grpSpPr>
            <p:sp>
              <p:nvSpPr>
                <p:cNvPr id="704" name="Google Shape;704;p18"/>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5" name="Google Shape;705;p18"/>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6" name="Google Shape;706;p18"/>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7" name="Google Shape;707;p18"/>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8" name="Google Shape;708;p18"/>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9" name="Google Shape;709;p18"/>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0" name="Google Shape;710;p18"/>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1" name="Google Shape;711;p18"/>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2" name="Google Shape;712;p18"/>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3" name="Google Shape;713;p18"/>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4" name="Google Shape;714;p18"/>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15" name="Google Shape;715;p18"/>
              <p:cNvGrpSpPr/>
              <p:nvPr/>
            </p:nvGrpSpPr>
            <p:grpSpPr>
              <a:xfrm>
                <a:off x="5983398" y="1061708"/>
                <a:ext cx="3305044" cy="4023905"/>
                <a:chOff x="5983398" y="1061708"/>
                <a:chExt cx="3305044" cy="4023905"/>
              </a:xfrm>
            </p:grpSpPr>
            <p:sp>
              <p:nvSpPr>
                <p:cNvPr id="716" name="Google Shape;716;p18"/>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7" name="Google Shape;717;p18"/>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8" name="Google Shape;718;p18"/>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9" name="Google Shape;719;p18"/>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0" name="Google Shape;720;p18"/>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1" name="Google Shape;721;p18"/>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2" name="Google Shape;722;p18"/>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3" name="Google Shape;723;p18"/>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4" name="Google Shape;724;p18"/>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5" name="Google Shape;725;p18"/>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6" name="Google Shape;726;p18"/>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727" name="Google Shape;727;p18"/>
          <p:cNvSpPr txBox="1"/>
          <p:nvPr>
            <p:ph idx="1" type="subTitle"/>
          </p:nvPr>
        </p:nvSpPr>
        <p:spPr>
          <a:xfrm>
            <a:off x="713225" y="2220675"/>
            <a:ext cx="25683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8" name="Google Shape;728;p18"/>
          <p:cNvSpPr txBox="1"/>
          <p:nvPr>
            <p:ph idx="2" type="subTitle"/>
          </p:nvPr>
        </p:nvSpPr>
        <p:spPr>
          <a:xfrm>
            <a:off x="3287850" y="3827600"/>
            <a:ext cx="25683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9" name="Google Shape;729;p18"/>
          <p:cNvSpPr txBox="1"/>
          <p:nvPr>
            <p:ph idx="3" type="subTitle"/>
          </p:nvPr>
        </p:nvSpPr>
        <p:spPr>
          <a:xfrm>
            <a:off x="5862484" y="2220675"/>
            <a:ext cx="25683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0" name="Google Shape;730;p1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31" name="Google Shape;731;p18"/>
          <p:cNvSpPr txBox="1"/>
          <p:nvPr>
            <p:ph idx="4" type="subTitle"/>
          </p:nvPr>
        </p:nvSpPr>
        <p:spPr>
          <a:xfrm>
            <a:off x="713225" y="1925225"/>
            <a:ext cx="2568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2" name="Google Shape;732;p18"/>
          <p:cNvSpPr txBox="1"/>
          <p:nvPr>
            <p:ph idx="5" type="subTitle"/>
          </p:nvPr>
        </p:nvSpPr>
        <p:spPr>
          <a:xfrm>
            <a:off x="5862484" y="1925225"/>
            <a:ext cx="2568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3" name="Google Shape;733;p18"/>
          <p:cNvSpPr txBox="1"/>
          <p:nvPr>
            <p:ph idx="6" type="subTitle"/>
          </p:nvPr>
        </p:nvSpPr>
        <p:spPr>
          <a:xfrm>
            <a:off x="3287850" y="3533074"/>
            <a:ext cx="2568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734" name="Shape 734"/>
        <p:cNvGrpSpPr/>
        <p:nvPr/>
      </p:nvGrpSpPr>
      <p:grpSpPr>
        <a:xfrm>
          <a:off x="0" y="0"/>
          <a:ext cx="0" cy="0"/>
          <a:chOff x="0" y="0"/>
          <a:chExt cx="0" cy="0"/>
        </a:xfrm>
      </p:grpSpPr>
      <p:sp>
        <p:nvSpPr>
          <p:cNvPr id="735" name="Google Shape;735;p19"/>
          <p:cNvSpPr txBox="1"/>
          <p:nvPr>
            <p:ph idx="1" type="subTitle"/>
          </p:nvPr>
        </p:nvSpPr>
        <p:spPr>
          <a:xfrm>
            <a:off x="1773400" y="2228699"/>
            <a:ext cx="246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6" name="Google Shape;736;p19"/>
          <p:cNvSpPr txBox="1"/>
          <p:nvPr>
            <p:ph idx="2" type="subTitle"/>
          </p:nvPr>
        </p:nvSpPr>
        <p:spPr>
          <a:xfrm>
            <a:off x="4904600" y="2228700"/>
            <a:ext cx="246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7" name="Google Shape;737;p19"/>
          <p:cNvSpPr txBox="1"/>
          <p:nvPr>
            <p:ph idx="3" type="subTitle"/>
          </p:nvPr>
        </p:nvSpPr>
        <p:spPr>
          <a:xfrm>
            <a:off x="1773400" y="4051150"/>
            <a:ext cx="246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8" name="Google Shape;738;p19"/>
          <p:cNvSpPr txBox="1"/>
          <p:nvPr>
            <p:ph idx="4" type="subTitle"/>
          </p:nvPr>
        </p:nvSpPr>
        <p:spPr>
          <a:xfrm>
            <a:off x="4904600" y="4051150"/>
            <a:ext cx="246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9" name="Google Shape;739;p1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0" name="Google Shape;740;p19"/>
          <p:cNvSpPr txBox="1"/>
          <p:nvPr>
            <p:ph hasCustomPrompt="1" idx="5" type="title"/>
          </p:nvPr>
        </p:nvSpPr>
        <p:spPr>
          <a:xfrm>
            <a:off x="2529700" y="1185975"/>
            <a:ext cx="953400" cy="733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1" name="Google Shape;741;p19"/>
          <p:cNvSpPr txBox="1"/>
          <p:nvPr>
            <p:ph hasCustomPrompt="1" idx="6" type="title"/>
          </p:nvPr>
        </p:nvSpPr>
        <p:spPr>
          <a:xfrm>
            <a:off x="2531050" y="3009350"/>
            <a:ext cx="950700" cy="73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2" name="Google Shape;742;p19"/>
          <p:cNvSpPr txBox="1"/>
          <p:nvPr>
            <p:ph hasCustomPrompt="1" idx="7" type="title"/>
          </p:nvPr>
        </p:nvSpPr>
        <p:spPr>
          <a:xfrm>
            <a:off x="5662250" y="1187025"/>
            <a:ext cx="950700" cy="73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3" name="Google Shape;743;p19"/>
          <p:cNvSpPr txBox="1"/>
          <p:nvPr>
            <p:ph hasCustomPrompt="1" idx="8" type="title"/>
          </p:nvPr>
        </p:nvSpPr>
        <p:spPr>
          <a:xfrm>
            <a:off x="5662250" y="3009352"/>
            <a:ext cx="950700" cy="73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9"/>
          <p:cNvSpPr txBox="1"/>
          <p:nvPr>
            <p:ph idx="9" type="subTitle"/>
          </p:nvPr>
        </p:nvSpPr>
        <p:spPr>
          <a:xfrm>
            <a:off x="1773400" y="1971750"/>
            <a:ext cx="2466000" cy="365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45" name="Google Shape;745;p19"/>
          <p:cNvSpPr txBox="1"/>
          <p:nvPr>
            <p:ph idx="13" type="subTitle"/>
          </p:nvPr>
        </p:nvSpPr>
        <p:spPr>
          <a:xfrm>
            <a:off x="1773400" y="3794327"/>
            <a:ext cx="2466000" cy="365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46" name="Google Shape;746;p19"/>
          <p:cNvSpPr txBox="1"/>
          <p:nvPr>
            <p:ph idx="14" type="subTitle"/>
          </p:nvPr>
        </p:nvSpPr>
        <p:spPr>
          <a:xfrm>
            <a:off x="4904600" y="1971750"/>
            <a:ext cx="2466000" cy="365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47" name="Google Shape;747;p19"/>
          <p:cNvSpPr txBox="1"/>
          <p:nvPr>
            <p:ph idx="15" type="subTitle"/>
          </p:nvPr>
        </p:nvSpPr>
        <p:spPr>
          <a:xfrm>
            <a:off x="4904600" y="3794326"/>
            <a:ext cx="2466000" cy="365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748" name="Google Shape;748;p19"/>
          <p:cNvGrpSpPr/>
          <p:nvPr/>
        </p:nvGrpSpPr>
        <p:grpSpPr>
          <a:xfrm>
            <a:off x="305531" y="309374"/>
            <a:ext cx="8532938" cy="4524752"/>
            <a:chOff x="1665664" y="1061708"/>
            <a:chExt cx="7622778" cy="4029524"/>
          </a:xfrm>
        </p:grpSpPr>
        <p:grpSp>
          <p:nvGrpSpPr>
            <p:cNvPr id="749" name="Google Shape;749;p19"/>
            <p:cNvGrpSpPr/>
            <p:nvPr/>
          </p:nvGrpSpPr>
          <p:grpSpPr>
            <a:xfrm>
              <a:off x="5648839" y="1061708"/>
              <a:ext cx="3639603" cy="4029524"/>
              <a:chOff x="5648839" y="1061708"/>
              <a:chExt cx="3639603" cy="4029524"/>
            </a:xfrm>
          </p:grpSpPr>
          <p:grpSp>
            <p:nvGrpSpPr>
              <p:cNvPr id="750" name="Google Shape;750;p19"/>
              <p:cNvGrpSpPr/>
              <p:nvPr/>
            </p:nvGrpSpPr>
            <p:grpSpPr>
              <a:xfrm>
                <a:off x="5648839" y="1401060"/>
                <a:ext cx="3637350" cy="3346325"/>
                <a:chOff x="5648839" y="1401060"/>
                <a:chExt cx="3637350" cy="3346325"/>
              </a:xfrm>
            </p:grpSpPr>
            <p:sp>
              <p:nvSpPr>
                <p:cNvPr id="751" name="Google Shape;751;p19"/>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2" name="Google Shape;752;p19"/>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3" name="Google Shape;753;p19"/>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4" name="Google Shape;754;p19"/>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5" name="Google Shape;755;p19"/>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6" name="Google Shape;756;p19"/>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7" name="Google Shape;757;p19"/>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8" name="Google Shape;758;p19"/>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9" name="Google Shape;759;p19"/>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0" name="Google Shape;760;p19"/>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1" name="Google Shape;761;p19"/>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762" name="Google Shape;762;p19"/>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3" name="Google Shape;763;p19"/>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64" name="Google Shape;764;p19"/>
              <p:cNvGrpSpPr/>
              <p:nvPr/>
            </p:nvGrpSpPr>
            <p:grpSpPr>
              <a:xfrm>
                <a:off x="5983398" y="1061708"/>
                <a:ext cx="3305044" cy="4023905"/>
                <a:chOff x="5983398" y="1061708"/>
                <a:chExt cx="3305044" cy="4023905"/>
              </a:xfrm>
            </p:grpSpPr>
            <p:sp>
              <p:nvSpPr>
                <p:cNvPr id="765" name="Google Shape;765;p19"/>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6" name="Google Shape;766;p19"/>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7" name="Google Shape;767;p19"/>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8" name="Google Shape;768;p19"/>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9" name="Google Shape;769;p19"/>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0" name="Google Shape;770;p19"/>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1" name="Google Shape;771;p19"/>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2" name="Google Shape;772;p19"/>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3" name="Google Shape;773;p19"/>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4" name="Google Shape;774;p19"/>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5" name="Google Shape;775;p19"/>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776" name="Google Shape;776;p19"/>
            <p:cNvGrpSpPr/>
            <p:nvPr/>
          </p:nvGrpSpPr>
          <p:grpSpPr>
            <a:xfrm>
              <a:off x="1665664" y="1061708"/>
              <a:ext cx="3977542" cy="4029523"/>
              <a:chOff x="1665664" y="1061708"/>
              <a:chExt cx="3977542" cy="4029523"/>
            </a:xfrm>
          </p:grpSpPr>
          <p:grpSp>
            <p:nvGrpSpPr>
              <p:cNvPr id="777" name="Google Shape;777;p19"/>
              <p:cNvGrpSpPr/>
              <p:nvPr/>
            </p:nvGrpSpPr>
            <p:grpSpPr>
              <a:xfrm>
                <a:off x="1667917" y="1401060"/>
                <a:ext cx="3974163" cy="3346325"/>
                <a:chOff x="1667917" y="1401060"/>
                <a:chExt cx="3974163" cy="3346325"/>
              </a:xfrm>
            </p:grpSpPr>
            <p:sp>
              <p:nvSpPr>
                <p:cNvPr id="778" name="Google Shape;778;p19"/>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9" name="Google Shape;779;p19"/>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0" name="Google Shape;780;p19"/>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1" name="Google Shape;781;p19"/>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2" name="Google Shape;782;p19"/>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3" name="Google Shape;783;p19"/>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4" name="Google Shape;784;p19"/>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5" name="Google Shape;785;p19"/>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6" name="Google Shape;786;p19"/>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7" name="Google Shape;787;p19"/>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8" name="Google Shape;788;p19"/>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89" name="Google Shape;789;p19"/>
              <p:cNvGrpSpPr/>
              <p:nvPr/>
            </p:nvGrpSpPr>
            <p:grpSpPr>
              <a:xfrm>
                <a:off x="2002476" y="1061708"/>
                <a:ext cx="3305044" cy="4023905"/>
                <a:chOff x="2002476" y="1061708"/>
                <a:chExt cx="3305044" cy="4023905"/>
              </a:xfrm>
            </p:grpSpPr>
            <p:sp>
              <p:nvSpPr>
                <p:cNvPr id="790" name="Google Shape;790;p19"/>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1" name="Google Shape;791;p19"/>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2" name="Google Shape;792;p19"/>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3" name="Google Shape;793;p19"/>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4" name="Google Shape;794;p19"/>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5" name="Google Shape;795;p19"/>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6" name="Google Shape;796;p19"/>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7" name="Google Shape;797;p19"/>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8" name="Google Shape;798;p19"/>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9" name="Google Shape;799;p19"/>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0" name="Google Shape;800;p19"/>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01" name="Google Shape;801;p19"/>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02" name="Shape 802"/>
        <p:cNvGrpSpPr/>
        <p:nvPr/>
      </p:nvGrpSpPr>
      <p:grpSpPr>
        <a:xfrm>
          <a:off x="0" y="0"/>
          <a:ext cx="0" cy="0"/>
          <a:chOff x="0" y="0"/>
          <a:chExt cx="0" cy="0"/>
        </a:xfrm>
      </p:grpSpPr>
      <p:sp>
        <p:nvSpPr>
          <p:cNvPr id="803" name="Google Shape;803;p20"/>
          <p:cNvSpPr txBox="1"/>
          <p:nvPr>
            <p:ph idx="1" type="subTitle"/>
          </p:nvPr>
        </p:nvSpPr>
        <p:spPr>
          <a:xfrm>
            <a:off x="709104" y="217732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4" name="Google Shape;804;p20"/>
          <p:cNvSpPr txBox="1"/>
          <p:nvPr>
            <p:ph idx="2" type="subTitle"/>
          </p:nvPr>
        </p:nvSpPr>
        <p:spPr>
          <a:xfrm>
            <a:off x="3381451" y="217732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5" name="Google Shape;805;p20"/>
          <p:cNvSpPr txBox="1"/>
          <p:nvPr>
            <p:ph idx="3" type="subTitle"/>
          </p:nvPr>
        </p:nvSpPr>
        <p:spPr>
          <a:xfrm>
            <a:off x="709104" y="402467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6" name="Google Shape;806;p20"/>
          <p:cNvSpPr txBox="1"/>
          <p:nvPr>
            <p:ph idx="4" type="subTitle"/>
          </p:nvPr>
        </p:nvSpPr>
        <p:spPr>
          <a:xfrm>
            <a:off x="3381450" y="402467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20"/>
          <p:cNvSpPr txBox="1"/>
          <p:nvPr>
            <p:ph idx="5" type="subTitle"/>
          </p:nvPr>
        </p:nvSpPr>
        <p:spPr>
          <a:xfrm>
            <a:off x="6053798" y="217732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8" name="Google Shape;808;p20"/>
          <p:cNvSpPr txBox="1"/>
          <p:nvPr>
            <p:ph idx="6" type="subTitle"/>
          </p:nvPr>
        </p:nvSpPr>
        <p:spPr>
          <a:xfrm>
            <a:off x="6053798" y="402467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2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20"/>
          <p:cNvSpPr txBox="1"/>
          <p:nvPr>
            <p:ph idx="7" type="subTitle"/>
          </p:nvPr>
        </p:nvSpPr>
        <p:spPr>
          <a:xfrm>
            <a:off x="709104" y="18616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1" name="Google Shape;811;p20"/>
          <p:cNvSpPr txBox="1"/>
          <p:nvPr>
            <p:ph idx="8" type="subTitle"/>
          </p:nvPr>
        </p:nvSpPr>
        <p:spPr>
          <a:xfrm>
            <a:off x="3381450" y="18616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2" name="Google Shape;812;p20"/>
          <p:cNvSpPr txBox="1"/>
          <p:nvPr>
            <p:ph idx="9" type="subTitle"/>
          </p:nvPr>
        </p:nvSpPr>
        <p:spPr>
          <a:xfrm>
            <a:off x="6053798" y="18616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3" name="Google Shape;813;p20"/>
          <p:cNvSpPr txBox="1"/>
          <p:nvPr>
            <p:ph idx="13" type="subTitle"/>
          </p:nvPr>
        </p:nvSpPr>
        <p:spPr>
          <a:xfrm>
            <a:off x="709104" y="37090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4" name="Google Shape;814;p20"/>
          <p:cNvSpPr txBox="1"/>
          <p:nvPr>
            <p:ph idx="14" type="subTitle"/>
          </p:nvPr>
        </p:nvSpPr>
        <p:spPr>
          <a:xfrm>
            <a:off x="3381450" y="37090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5" name="Google Shape;815;p20"/>
          <p:cNvSpPr txBox="1"/>
          <p:nvPr>
            <p:ph idx="15" type="subTitle"/>
          </p:nvPr>
        </p:nvSpPr>
        <p:spPr>
          <a:xfrm>
            <a:off x="6053798" y="37090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816" name="Google Shape;816;p20"/>
          <p:cNvGrpSpPr/>
          <p:nvPr/>
        </p:nvGrpSpPr>
        <p:grpSpPr>
          <a:xfrm>
            <a:off x="305531" y="309374"/>
            <a:ext cx="8532938" cy="4524752"/>
            <a:chOff x="1665664" y="1061708"/>
            <a:chExt cx="7622778" cy="4029524"/>
          </a:xfrm>
        </p:grpSpPr>
        <p:grpSp>
          <p:nvGrpSpPr>
            <p:cNvPr id="817" name="Google Shape;817;p20"/>
            <p:cNvGrpSpPr/>
            <p:nvPr/>
          </p:nvGrpSpPr>
          <p:grpSpPr>
            <a:xfrm>
              <a:off x="5648839" y="1061708"/>
              <a:ext cx="3639603" cy="4029524"/>
              <a:chOff x="5648839" y="1061708"/>
              <a:chExt cx="3639603" cy="4029524"/>
            </a:xfrm>
          </p:grpSpPr>
          <p:sp>
            <p:nvSpPr>
              <p:cNvPr id="818" name="Google Shape;818;p20"/>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9" name="Google Shape;819;p20"/>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20" name="Google Shape;820;p20"/>
              <p:cNvGrpSpPr/>
              <p:nvPr/>
            </p:nvGrpSpPr>
            <p:grpSpPr>
              <a:xfrm>
                <a:off x="5648839" y="1401060"/>
                <a:ext cx="3637350" cy="3346325"/>
                <a:chOff x="5648839" y="1401060"/>
                <a:chExt cx="3637350" cy="3346325"/>
              </a:xfrm>
            </p:grpSpPr>
            <p:sp>
              <p:nvSpPr>
                <p:cNvPr id="821" name="Google Shape;821;p20"/>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2" name="Google Shape;822;p20"/>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3" name="Google Shape;823;p20"/>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4" name="Google Shape;824;p20"/>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5" name="Google Shape;825;p20"/>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6" name="Google Shape;826;p20"/>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7" name="Google Shape;827;p20"/>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8" name="Google Shape;828;p20"/>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9" name="Google Shape;829;p20"/>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0" name="Google Shape;830;p20"/>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1" name="Google Shape;831;p20"/>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32" name="Google Shape;832;p20"/>
              <p:cNvGrpSpPr/>
              <p:nvPr/>
            </p:nvGrpSpPr>
            <p:grpSpPr>
              <a:xfrm>
                <a:off x="5983398" y="1061708"/>
                <a:ext cx="3305044" cy="4023905"/>
                <a:chOff x="5983398" y="1061708"/>
                <a:chExt cx="3305044" cy="4023905"/>
              </a:xfrm>
            </p:grpSpPr>
            <p:sp>
              <p:nvSpPr>
                <p:cNvPr id="833" name="Google Shape;833;p20"/>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4" name="Google Shape;834;p20"/>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5" name="Google Shape;835;p20"/>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6" name="Google Shape;836;p20"/>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7" name="Google Shape;837;p20"/>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8" name="Google Shape;838;p20"/>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9" name="Google Shape;839;p20"/>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0" name="Google Shape;840;p20"/>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1" name="Google Shape;841;p20"/>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2" name="Google Shape;842;p20"/>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3" name="Google Shape;843;p20"/>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844" name="Google Shape;844;p20"/>
            <p:cNvGrpSpPr/>
            <p:nvPr/>
          </p:nvGrpSpPr>
          <p:grpSpPr>
            <a:xfrm>
              <a:off x="1665664" y="1061708"/>
              <a:ext cx="3977542" cy="4029523"/>
              <a:chOff x="1665664" y="1061708"/>
              <a:chExt cx="3977542" cy="4029523"/>
            </a:xfrm>
          </p:grpSpPr>
          <p:grpSp>
            <p:nvGrpSpPr>
              <p:cNvPr id="845" name="Google Shape;845;p20"/>
              <p:cNvGrpSpPr/>
              <p:nvPr/>
            </p:nvGrpSpPr>
            <p:grpSpPr>
              <a:xfrm>
                <a:off x="1667917" y="1401060"/>
                <a:ext cx="3974163" cy="3346325"/>
                <a:chOff x="1667917" y="1401060"/>
                <a:chExt cx="3974163" cy="3346325"/>
              </a:xfrm>
            </p:grpSpPr>
            <p:sp>
              <p:nvSpPr>
                <p:cNvPr id="846" name="Google Shape;846;p20"/>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7" name="Google Shape;847;p20"/>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8" name="Google Shape;848;p20"/>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9" name="Google Shape;849;p20"/>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0" name="Google Shape;850;p20"/>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1" name="Google Shape;851;p20"/>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2" name="Google Shape;852;p20"/>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3" name="Google Shape;853;p20"/>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4" name="Google Shape;854;p20"/>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5" name="Google Shape;855;p20"/>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6" name="Google Shape;856;p20"/>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57" name="Google Shape;857;p20"/>
              <p:cNvGrpSpPr/>
              <p:nvPr/>
            </p:nvGrpSpPr>
            <p:grpSpPr>
              <a:xfrm>
                <a:off x="2002476" y="1061708"/>
                <a:ext cx="3305044" cy="4023905"/>
                <a:chOff x="2002476" y="1061708"/>
                <a:chExt cx="3305044" cy="4023905"/>
              </a:xfrm>
            </p:grpSpPr>
            <p:sp>
              <p:nvSpPr>
                <p:cNvPr id="858" name="Google Shape;858;p20"/>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9" name="Google Shape;859;p20"/>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0" name="Google Shape;860;p20"/>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1" name="Google Shape;861;p20"/>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2" name="Google Shape;862;p20"/>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3" name="Google Shape;863;p20"/>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4" name="Google Shape;864;p20"/>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5" name="Google Shape;865;p20"/>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6" name="Google Shape;866;p20"/>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7" name="Google Shape;867;p20"/>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8" name="Google Shape;868;p20"/>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69" name="Google Shape;869;p20"/>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grpSp>
        <p:nvGrpSpPr>
          <p:cNvPr id="29" name="Google Shape;29;p3"/>
          <p:cNvGrpSpPr/>
          <p:nvPr/>
        </p:nvGrpSpPr>
        <p:grpSpPr>
          <a:xfrm flipH="1">
            <a:off x="957220" y="539456"/>
            <a:ext cx="7229561" cy="4064588"/>
            <a:chOff x="73489" y="1188045"/>
            <a:chExt cx="7883067" cy="4432001"/>
          </a:xfrm>
        </p:grpSpPr>
        <p:sp>
          <p:nvSpPr>
            <p:cNvPr id="30" name="Google Shape;30;p3"/>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3"/>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3"/>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3"/>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3"/>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3"/>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3"/>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3"/>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3"/>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3"/>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3"/>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3"/>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3"/>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3"/>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 name="Google Shape;46;p3"/>
          <p:cNvSpPr txBox="1"/>
          <p:nvPr>
            <p:ph type="title"/>
          </p:nvPr>
        </p:nvSpPr>
        <p:spPr>
          <a:xfrm>
            <a:off x="2023800" y="2345731"/>
            <a:ext cx="5096400" cy="13296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3600"/>
              <a:buNone/>
              <a:defRPr sz="40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 name="Google Shape;47;p3"/>
          <p:cNvSpPr txBox="1"/>
          <p:nvPr>
            <p:ph hasCustomPrompt="1" idx="2" type="title"/>
          </p:nvPr>
        </p:nvSpPr>
        <p:spPr>
          <a:xfrm>
            <a:off x="3937800" y="993744"/>
            <a:ext cx="1268400" cy="126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 name="Google Shape;48;p3"/>
          <p:cNvSpPr txBox="1"/>
          <p:nvPr>
            <p:ph idx="1" type="subTitle"/>
          </p:nvPr>
        </p:nvSpPr>
        <p:spPr>
          <a:xfrm>
            <a:off x="2023800" y="3675456"/>
            <a:ext cx="5096400" cy="47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70" name="Shape 870"/>
        <p:cNvGrpSpPr/>
        <p:nvPr/>
      </p:nvGrpSpPr>
      <p:grpSpPr>
        <a:xfrm>
          <a:off x="0" y="0"/>
          <a:ext cx="0" cy="0"/>
          <a:chOff x="0" y="0"/>
          <a:chExt cx="0" cy="0"/>
        </a:xfrm>
      </p:grpSpPr>
      <p:grpSp>
        <p:nvGrpSpPr>
          <p:cNvPr id="871" name="Google Shape;871;p21"/>
          <p:cNvGrpSpPr/>
          <p:nvPr/>
        </p:nvGrpSpPr>
        <p:grpSpPr>
          <a:xfrm flipH="1">
            <a:off x="957220" y="539456"/>
            <a:ext cx="7229561" cy="4064588"/>
            <a:chOff x="73489" y="1188045"/>
            <a:chExt cx="7883067" cy="4432001"/>
          </a:xfrm>
        </p:grpSpPr>
        <p:sp>
          <p:nvSpPr>
            <p:cNvPr id="872" name="Google Shape;872;p21"/>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1"/>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1"/>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1"/>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21"/>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21"/>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1"/>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1"/>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21"/>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1"/>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1"/>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1"/>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1"/>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1"/>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1"/>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1"/>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88" name="Google Shape;888;p21"/>
          <p:cNvSpPr txBox="1"/>
          <p:nvPr>
            <p:ph hasCustomPrompt="1" type="title"/>
          </p:nvPr>
        </p:nvSpPr>
        <p:spPr>
          <a:xfrm>
            <a:off x="713225" y="1152601"/>
            <a:ext cx="4158300" cy="75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89" name="Google Shape;889;p21"/>
          <p:cNvSpPr txBox="1"/>
          <p:nvPr>
            <p:ph idx="1" type="subTitle"/>
          </p:nvPr>
        </p:nvSpPr>
        <p:spPr>
          <a:xfrm>
            <a:off x="713225" y="1907476"/>
            <a:ext cx="4158300" cy="309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0" name="Google Shape;890;p21"/>
          <p:cNvSpPr txBox="1"/>
          <p:nvPr>
            <p:ph hasCustomPrompt="1" idx="2" type="title"/>
          </p:nvPr>
        </p:nvSpPr>
        <p:spPr>
          <a:xfrm>
            <a:off x="4272475" y="2926801"/>
            <a:ext cx="4158300" cy="75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91" name="Google Shape;891;p21"/>
          <p:cNvSpPr txBox="1"/>
          <p:nvPr>
            <p:ph idx="3" type="subTitle"/>
          </p:nvPr>
        </p:nvSpPr>
        <p:spPr>
          <a:xfrm>
            <a:off x="4272475" y="3681599"/>
            <a:ext cx="4158300" cy="309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92" name="Shape 892"/>
        <p:cNvGrpSpPr/>
        <p:nvPr/>
      </p:nvGrpSpPr>
      <p:grpSpPr>
        <a:xfrm>
          <a:off x="0" y="0"/>
          <a:ext cx="0" cy="0"/>
          <a:chOff x="0" y="0"/>
          <a:chExt cx="0" cy="0"/>
        </a:xfrm>
      </p:grpSpPr>
      <p:grpSp>
        <p:nvGrpSpPr>
          <p:cNvPr id="893" name="Google Shape;893;p22"/>
          <p:cNvGrpSpPr/>
          <p:nvPr/>
        </p:nvGrpSpPr>
        <p:grpSpPr>
          <a:xfrm>
            <a:off x="957220" y="539456"/>
            <a:ext cx="7229561" cy="4064588"/>
            <a:chOff x="73489" y="1188045"/>
            <a:chExt cx="7883067" cy="4432001"/>
          </a:xfrm>
        </p:grpSpPr>
        <p:sp>
          <p:nvSpPr>
            <p:cNvPr id="894" name="Google Shape;894;p22"/>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22"/>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22"/>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2"/>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2"/>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22"/>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22"/>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22"/>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22"/>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22"/>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2"/>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22"/>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22"/>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22"/>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22"/>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22"/>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0" name="Google Shape;910;p22"/>
          <p:cNvSpPr txBox="1"/>
          <p:nvPr>
            <p:ph type="title"/>
          </p:nvPr>
        </p:nvSpPr>
        <p:spPr>
          <a:xfrm>
            <a:off x="2398514" y="732963"/>
            <a:ext cx="43470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5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1" name="Google Shape;911;p22"/>
          <p:cNvSpPr txBox="1"/>
          <p:nvPr>
            <p:ph idx="1" type="subTitle"/>
          </p:nvPr>
        </p:nvSpPr>
        <p:spPr>
          <a:xfrm>
            <a:off x="2398477" y="1791663"/>
            <a:ext cx="43470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2" name="Google Shape;912;p22"/>
          <p:cNvSpPr txBox="1"/>
          <p:nvPr/>
        </p:nvSpPr>
        <p:spPr>
          <a:xfrm>
            <a:off x="2398477" y="3537013"/>
            <a:ext cx="43470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Barlow"/>
                <a:ea typeface="Barlow"/>
                <a:cs typeface="Barlow"/>
                <a:sym typeface="Barlow"/>
              </a:rPr>
              <a:t>CREDITS: </a:t>
            </a:r>
            <a:r>
              <a:rPr lang="en" sz="1100">
                <a:solidFill>
                  <a:schemeClr val="dk1"/>
                </a:solidFill>
                <a:latin typeface="Barlow"/>
                <a:ea typeface="Barlow"/>
                <a:cs typeface="Barlow"/>
                <a:sym typeface="Barlow"/>
              </a:rPr>
              <a:t>This presentation template was created by </a:t>
            </a:r>
            <a:r>
              <a:rPr b="1" lang="en" sz="1100" u="sng">
                <a:solidFill>
                  <a:schemeClr val="hlink"/>
                </a:solidFill>
                <a:latin typeface="Barlow"/>
                <a:ea typeface="Barlow"/>
                <a:cs typeface="Barlow"/>
                <a:sym typeface="Barlow"/>
                <a:hlinkClick r:id="rId2"/>
              </a:rPr>
              <a:t>Slidesgo</a:t>
            </a:r>
            <a:r>
              <a:rPr b="1" lang="en" sz="1100">
                <a:solidFill>
                  <a:schemeClr val="dk1"/>
                </a:solidFill>
                <a:latin typeface="Barlow"/>
                <a:ea typeface="Barlow"/>
                <a:cs typeface="Barlow"/>
                <a:sym typeface="Barlow"/>
              </a:rPr>
              <a:t>,</a:t>
            </a:r>
            <a:r>
              <a:rPr lang="en" sz="1100">
                <a:solidFill>
                  <a:schemeClr val="dk1"/>
                </a:solidFill>
                <a:latin typeface="Barlow"/>
                <a:ea typeface="Barlow"/>
                <a:cs typeface="Barlow"/>
                <a:sym typeface="Barlow"/>
              </a:rPr>
              <a:t> and includes icons by </a:t>
            </a:r>
            <a:r>
              <a:rPr b="1" lang="en" sz="1100" u="sng">
                <a:solidFill>
                  <a:schemeClr val="dk1"/>
                </a:solidFill>
                <a:latin typeface="Barlow"/>
                <a:ea typeface="Barlow"/>
                <a:cs typeface="Barlow"/>
                <a:sym typeface="Barlow"/>
                <a:hlinkClick r:id="rId3">
                  <a:extLst>
                    <a:ext uri="{A12FA001-AC4F-418D-AE19-62706E023703}">
                      <ahyp:hlinkClr val="tx"/>
                    </a:ext>
                  </a:extLst>
                </a:hlinkClick>
              </a:rPr>
              <a:t>Flaticon</a:t>
            </a:r>
            <a:r>
              <a:rPr b="1" lang="en" sz="1100">
                <a:solidFill>
                  <a:schemeClr val="dk1"/>
                </a:solidFill>
                <a:latin typeface="Barlow"/>
                <a:ea typeface="Barlow"/>
                <a:cs typeface="Barlow"/>
                <a:sym typeface="Barlow"/>
              </a:rPr>
              <a:t>, </a:t>
            </a:r>
            <a:r>
              <a:rPr lang="en" sz="1100">
                <a:solidFill>
                  <a:schemeClr val="dk1"/>
                </a:solidFill>
                <a:latin typeface="Barlow"/>
                <a:ea typeface="Barlow"/>
                <a:cs typeface="Barlow"/>
                <a:sym typeface="Barlow"/>
              </a:rPr>
              <a:t>and infographics &amp; images by</a:t>
            </a:r>
            <a:r>
              <a:rPr b="1" lang="en" sz="1100">
                <a:solidFill>
                  <a:schemeClr val="dk1"/>
                </a:solidFill>
                <a:latin typeface="Barlow"/>
                <a:ea typeface="Barlow"/>
                <a:cs typeface="Barlow"/>
                <a:sym typeface="Barlow"/>
              </a:rPr>
              <a:t> </a:t>
            </a:r>
            <a:r>
              <a:rPr b="1" lang="en" sz="1100" u="sng">
                <a:solidFill>
                  <a:schemeClr val="dk1"/>
                </a:solidFill>
                <a:latin typeface="Barlow"/>
                <a:ea typeface="Barlow"/>
                <a:cs typeface="Barlow"/>
                <a:sym typeface="Barlow"/>
                <a:hlinkClick r:id="rId4">
                  <a:extLst>
                    <a:ext uri="{A12FA001-AC4F-418D-AE19-62706E023703}">
                      <ahyp:hlinkClr val="tx"/>
                    </a:ext>
                  </a:extLst>
                </a:hlinkClick>
              </a:rPr>
              <a:t>Freepik</a:t>
            </a:r>
            <a:r>
              <a:rPr b="1" lang="en" sz="1100" u="sng">
                <a:solidFill>
                  <a:schemeClr val="dk1"/>
                </a:solidFill>
                <a:latin typeface="Barlow"/>
                <a:ea typeface="Barlow"/>
                <a:cs typeface="Barlow"/>
                <a:sym typeface="Barlow"/>
              </a:rPr>
              <a:t> </a:t>
            </a:r>
            <a:endParaRPr b="1" sz="1100" u="sng">
              <a:solidFill>
                <a:schemeClr val="dk1"/>
              </a:solidFill>
              <a:latin typeface="Barlow"/>
              <a:ea typeface="Barlow"/>
              <a:cs typeface="Barlow"/>
              <a:sym typeface="Barl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13" name="Shape 913"/>
        <p:cNvGrpSpPr/>
        <p:nvPr/>
      </p:nvGrpSpPr>
      <p:grpSpPr>
        <a:xfrm>
          <a:off x="0" y="0"/>
          <a:ext cx="0" cy="0"/>
          <a:chOff x="0" y="0"/>
          <a:chExt cx="0" cy="0"/>
        </a:xfrm>
      </p:grpSpPr>
      <p:grpSp>
        <p:nvGrpSpPr>
          <p:cNvPr id="914" name="Google Shape;914;p23"/>
          <p:cNvGrpSpPr/>
          <p:nvPr/>
        </p:nvGrpSpPr>
        <p:grpSpPr>
          <a:xfrm>
            <a:off x="957220" y="539456"/>
            <a:ext cx="7229561" cy="4064588"/>
            <a:chOff x="73489" y="1188045"/>
            <a:chExt cx="7883067" cy="4432001"/>
          </a:xfrm>
        </p:grpSpPr>
        <p:sp>
          <p:nvSpPr>
            <p:cNvPr id="915" name="Google Shape;915;p23"/>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23"/>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23"/>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23"/>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23"/>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23"/>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23"/>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23"/>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23"/>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23"/>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23"/>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23"/>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23"/>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23"/>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23"/>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23"/>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931" name="Google Shape;931;p23"/>
          <p:cNvPicPr preferRelativeResize="0"/>
          <p:nvPr/>
        </p:nvPicPr>
        <p:blipFill>
          <a:blip r:embed="rId2">
            <a:alphaModFix/>
          </a:blip>
          <a:stretch>
            <a:fillRect/>
          </a:stretch>
        </p:blipFill>
        <p:spPr>
          <a:xfrm flipH="1" rot="-1813214">
            <a:off x="8761122" y="2712969"/>
            <a:ext cx="1428656" cy="1351609"/>
          </a:xfrm>
          <a:prstGeom prst="rect">
            <a:avLst/>
          </a:prstGeom>
          <a:noFill/>
          <a:ln>
            <a:noFill/>
          </a:ln>
        </p:spPr>
      </p:pic>
      <p:pic>
        <p:nvPicPr>
          <p:cNvPr id="932" name="Google Shape;932;p23"/>
          <p:cNvPicPr preferRelativeResize="0"/>
          <p:nvPr/>
        </p:nvPicPr>
        <p:blipFill>
          <a:blip r:embed="rId3">
            <a:alphaModFix/>
          </a:blip>
          <a:stretch>
            <a:fillRect/>
          </a:stretch>
        </p:blipFill>
        <p:spPr>
          <a:xfrm flipH="1">
            <a:off x="-122175" y="3232150"/>
            <a:ext cx="2499875" cy="2499850"/>
          </a:xfrm>
          <a:prstGeom prst="rect">
            <a:avLst/>
          </a:prstGeom>
          <a:noFill/>
          <a:ln>
            <a:noFill/>
          </a:ln>
        </p:spPr>
      </p:pic>
      <p:pic>
        <p:nvPicPr>
          <p:cNvPr id="933" name="Google Shape;933;p23"/>
          <p:cNvPicPr preferRelativeResize="0"/>
          <p:nvPr/>
        </p:nvPicPr>
        <p:blipFill>
          <a:blip r:embed="rId4">
            <a:alphaModFix/>
          </a:blip>
          <a:stretch>
            <a:fillRect/>
          </a:stretch>
        </p:blipFill>
        <p:spPr>
          <a:xfrm flipH="1" rot="-3412494">
            <a:off x="8221191" y="369462"/>
            <a:ext cx="1263065" cy="1263047"/>
          </a:xfrm>
          <a:prstGeom prst="rect">
            <a:avLst/>
          </a:prstGeom>
          <a:noFill/>
          <a:ln>
            <a:noFill/>
          </a:ln>
        </p:spPr>
      </p:pic>
      <p:sp>
        <p:nvSpPr>
          <p:cNvPr id="934" name="Google Shape;934;p23"/>
          <p:cNvSpPr/>
          <p:nvPr/>
        </p:nvSpPr>
        <p:spPr>
          <a:xfrm flipH="1">
            <a:off x="7679499" y="912248"/>
            <a:ext cx="177551" cy="177479"/>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23"/>
          <p:cNvSpPr/>
          <p:nvPr/>
        </p:nvSpPr>
        <p:spPr>
          <a:xfrm flipH="1" rot="4576959">
            <a:off x="9082945" y="2532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36" name="Google Shape;936;p23"/>
          <p:cNvPicPr preferRelativeResize="0"/>
          <p:nvPr/>
        </p:nvPicPr>
        <p:blipFill>
          <a:blip r:embed="rId5">
            <a:alphaModFix/>
          </a:blip>
          <a:stretch>
            <a:fillRect/>
          </a:stretch>
        </p:blipFill>
        <p:spPr>
          <a:xfrm flipH="1">
            <a:off x="8138928" y="3717699"/>
            <a:ext cx="292956" cy="1188200"/>
          </a:xfrm>
          <a:prstGeom prst="rect">
            <a:avLst/>
          </a:prstGeom>
          <a:noFill/>
          <a:ln>
            <a:noFill/>
          </a:ln>
        </p:spPr>
      </p:pic>
      <p:pic>
        <p:nvPicPr>
          <p:cNvPr id="937" name="Google Shape;937;p23"/>
          <p:cNvPicPr preferRelativeResize="0"/>
          <p:nvPr/>
        </p:nvPicPr>
        <p:blipFill>
          <a:blip r:embed="rId6">
            <a:alphaModFix/>
          </a:blip>
          <a:stretch>
            <a:fillRect/>
          </a:stretch>
        </p:blipFill>
        <p:spPr>
          <a:xfrm flipH="1" rot="5400000">
            <a:off x="5296701" y="4070575"/>
            <a:ext cx="2157923" cy="2159201"/>
          </a:xfrm>
          <a:prstGeom prst="rect">
            <a:avLst/>
          </a:prstGeom>
          <a:noFill/>
          <a:ln>
            <a:noFill/>
          </a:ln>
        </p:spPr>
      </p:pic>
      <p:pic>
        <p:nvPicPr>
          <p:cNvPr id="938" name="Google Shape;938;p23"/>
          <p:cNvPicPr preferRelativeResize="0"/>
          <p:nvPr/>
        </p:nvPicPr>
        <p:blipFill>
          <a:blip r:embed="rId7">
            <a:alphaModFix/>
          </a:blip>
          <a:stretch>
            <a:fillRect/>
          </a:stretch>
        </p:blipFill>
        <p:spPr>
          <a:xfrm flipH="1" rot="-3394429">
            <a:off x="-538680" y="505117"/>
            <a:ext cx="2065408" cy="13905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939" name="Shape 939"/>
        <p:cNvGrpSpPr/>
        <p:nvPr/>
      </p:nvGrpSpPr>
      <p:grpSpPr>
        <a:xfrm>
          <a:off x="0" y="0"/>
          <a:ext cx="0" cy="0"/>
          <a:chOff x="0" y="0"/>
          <a:chExt cx="0" cy="0"/>
        </a:xfrm>
      </p:grpSpPr>
      <p:pic>
        <p:nvPicPr>
          <p:cNvPr id="940" name="Google Shape;940;p24"/>
          <p:cNvPicPr preferRelativeResize="0"/>
          <p:nvPr/>
        </p:nvPicPr>
        <p:blipFill>
          <a:blip r:embed="rId2">
            <a:alphaModFix/>
          </a:blip>
          <a:stretch>
            <a:fillRect/>
          </a:stretch>
        </p:blipFill>
        <p:spPr>
          <a:xfrm rot="1813218">
            <a:off x="-92013" y="4225376"/>
            <a:ext cx="1711527" cy="1619226"/>
          </a:xfrm>
          <a:prstGeom prst="rect">
            <a:avLst/>
          </a:prstGeom>
          <a:noFill/>
          <a:ln>
            <a:noFill/>
          </a:ln>
        </p:spPr>
      </p:pic>
      <p:pic>
        <p:nvPicPr>
          <p:cNvPr id="941" name="Google Shape;941;p24"/>
          <p:cNvPicPr preferRelativeResize="0"/>
          <p:nvPr/>
        </p:nvPicPr>
        <p:blipFill>
          <a:blip r:embed="rId3">
            <a:alphaModFix/>
          </a:blip>
          <a:stretch>
            <a:fillRect/>
          </a:stretch>
        </p:blipFill>
        <p:spPr>
          <a:xfrm rot="-6350424">
            <a:off x="1697100" y="4099031"/>
            <a:ext cx="1098952" cy="1098960"/>
          </a:xfrm>
          <a:prstGeom prst="rect">
            <a:avLst/>
          </a:prstGeom>
          <a:noFill/>
          <a:ln>
            <a:noFill/>
          </a:ln>
        </p:spPr>
      </p:pic>
      <p:pic>
        <p:nvPicPr>
          <p:cNvPr id="942" name="Google Shape;942;p24"/>
          <p:cNvPicPr preferRelativeResize="0"/>
          <p:nvPr/>
        </p:nvPicPr>
        <p:blipFill>
          <a:blip r:embed="rId4">
            <a:alphaModFix/>
          </a:blip>
          <a:stretch>
            <a:fillRect/>
          </a:stretch>
        </p:blipFill>
        <p:spPr>
          <a:xfrm rot="5400000">
            <a:off x="8051245" y="-166449"/>
            <a:ext cx="311410" cy="1263048"/>
          </a:xfrm>
          <a:prstGeom prst="rect">
            <a:avLst/>
          </a:prstGeom>
          <a:noFill/>
          <a:ln>
            <a:noFill/>
          </a:ln>
        </p:spPr>
      </p:pic>
      <p:sp>
        <p:nvSpPr>
          <p:cNvPr id="943" name="Google Shape;943;p24"/>
          <p:cNvSpPr/>
          <p:nvPr/>
        </p:nvSpPr>
        <p:spPr>
          <a:xfrm rot="-7158600">
            <a:off x="8629289" y="1049772"/>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44" name="Google Shape;944;p24"/>
          <p:cNvPicPr preferRelativeResize="0"/>
          <p:nvPr/>
        </p:nvPicPr>
        <p:blipFill>
          <a:blip r:embed="rId5">
            <a:alphaModFix/>
          </a:blip>
          <a:stretch>
            <a:fillRect/>
          </a:stretch>
        </p:blipFill>
        <p:spPr>
          <a:xfrm>
            <a:off x="8495983" y="3728701"/>
            <a:ext cx="1262307" cy="1263051"/>
          </a:xfrm>
          <a:prstGeom prst="rect">
            <a:avLst/>
          </a:prstGeom>
          <a:noFill/>
          <a:ln>
            <a:noFill/>
          </a:ln>
        </p:spPr>
      </p:pic>
      <p:pic>
        <p:nvPicPr>
          <p:cNvPr id="945" name="Google Shape;945;p24"/>
          <p:cNvPicPr preferRelativeResize="0"/>
          <p:nvPr/>
        </p:nvPicPr>
        <p:blipFill>
          <a:blip r:embed="rId6">
            <a:alphaModFix/>
          </a:blip>
          <a:stretch>
            <a:fillRect/>
          </a:stretch>
        </p:blipFill>
        <p:spPr>
          <a:xfrm>
            <a:off x="-811125" y="0"/>
            <a:ext cx="1789087" cy="1790152"/>
          </a:xfrm>
          <a:prstGeom prst="rect">
            <a:avLst/>
          </a:prstGeom>
          <a:noFill/>
          <a:ln>
            <a:noFill/>
          </a:ln>
        </p:spPr>
      </p:pic>
      <p:grpSp>
        <p:nvGrpSpPr>
          <p:cNvPr id="946" name="Google Shape;946;p24"/>
          <p:cNvGrpSpPr/>
          <p:nvPr/>
        </p:nvGrpSpPr>
        <p:grpSpPr>
          <a:xfrm>
            <a:off x="305531" y="309374"/>
            <a:ext cx="8532938" cy="4524752"/>
            <a:chOff x="1665664" y="1061708"/>
            <a:chExt cx="7622778" cy="4029524"/>
          </a:xfrm>
        </p:grpSpPr>
        <p:grpSp>
          <p:nvGrpSpPr>
            <p:cNvPr id="947" name="Google Shape;947;p24"/>
            <p:cNvGrpSpPr/>
            <p:nvPr/>
          </p:nvGrpSpPr>
          <p:grpSpPr>
            <a:xfrm>
              <a:off x="5648839" y="1061708"/>
              <a:ext cx="3639603" cy="4029524"/>
              <a:chOff x="5648839" y="1061708"/>
              <a:chExt cx="3639603" cy="4029524"/>
            </a:xfrm>
          </p:grpSpPr>
          <p:sp>
            <p:nvSpPr>
              <p:cNvPr id="948" name="Google Shape;948;p24"/>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9" name="Google Shape;949;p24"/>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50" name="Google Shape;950;p24"/>
              <p:cNvGrpSpPr/>
              <p:nvPr/>
            </p:nvGrpSpPr>
            <p:grpSpPr>
              <a:xfrm>
                <a:off x="5648839" y="1401060"/>
                <a:ext cx="3637350" cy="3346325"/>
                <a:chOff x="5648839" y="1401060"/>
                <a:chExt cx="3637350" cy="3346325"/>
              </a:xfrm>
            </p:grpSpPr>
            <p:sp>
              <p:nvSpPr>
                <p:cNvPr id="951" name="Google Shape;951;p24"/>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2" name="Google Shape;952;p24"/>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3" name="Google Shape;953;p24"/>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4" name="Google Shape;954;p24"/>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5" name="Google Shape;955;p24"/>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6" name="Google Shape;956;p24"/>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7" name="Google Shape;957;p24"/>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8" name="Google Shape;958;p24"/>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9" name="Google Shape;959;p24"/>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0" name="Google Shape;960;p24"/>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1" name="Google Shape;961;p24"/>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62" name="Google Shape;962;p24"/>
              <p:cNvGrpSpPr/>
              <p:nvPr/>
            </p:nvGrpSpPr>
            <p:grpSpPr>
              <a:xfrm>
                <a:off x="5983398" y="1061708"/>
                <a:ext cx="3305044" cy="4023905"/>
                <a:chOff x="5983398" y="1061708"/>
                <a:chExt cx="3305044" cy="4023905"/>
              </a:xfrm>
            </p:grpSpPr>
            <p:sp>
              <p:nvSpPr>
                <p:cNvPr id="963" name="Google Shape;963;p24"/>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4" name="Google Shape;964;p24"/>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5" name="Google Shape;965;p24"/>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6" name="Google Shape;966;p24"/>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7" name="Google Shape;967;p24"/>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8" name="Google Shape;968;p24"/>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9" name="Google Shape;969;p24"/>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0" name="Google Shape;970;p24"/>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1" name="Google Shape;971;p24"/>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2" name="Google Shape;972;p24"/>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3" name="Google Shape;973;p24"/>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974" name="Google Shape;974;p24"/>
            <p:cNvGrpSpPr/>
            <p:nvPr/>
          </p:nvGrpSpPr>
          <p:grpSpPr>
            <a:xfrm>
              <a:off x="1665664" y="1061708"/>
              <a:ext cx="3977542" cy="4029523"/>
              <a:chOff x="1665664" y="1061708"/>
              <a:chExt cx="3977542" cy="4029523"/>
            </a:xfrm>
          </p:grpSpPr>
          <p:grpSp>
            <p:nvGrpSpPr>
              <p:cNvPr id="975" name="Google Shape;975;p24"/>
              <p:cNvGrpSpPr/>
              <p:nvPr/>
            </p:nvGrpSpPr>
            <p:grpSpPr>
              <a:xfrm>
                <a:off x="1667917" y="1401060"/>
                <a:ext cx="3974163" cy="3346325"/>
                <a:chOff x="1667917" y="1401060"/>
                <a:chExt cx="3974163" cy="3346325"/>
              </a:xfrm>
            </p:grpSpPr>
            <p:sp>
              <p:nvSpPr>
                <p:cNvPr id="976" name="Google Shape;976;p24"/>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7" name="Google Shape;977;p24"/>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8" name="Google Shape;978;p24"/>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9" name="Google Shape;979;p24"/>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0" name="Google Shape;980;p24"/>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1" name="Google Shape;981;p24"/>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2" name="Google Shape;982;p24"/>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3" name="Google Shape;983;p24"/>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4" name="Google Shape;984;p24"/>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5" name="Google Shape;985;p24"/>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6" name="Google Shape;986;p24"/>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87" name="Google Shape;987;p24"/>
              <p:cNvGrpSpPr/>
              <p:nvPr/>
            </p:nvGrpSpPr>
            <p:grpSpPr>
              <a:xfrm>
                <a:off x="2002476" y="1061708"/>
                <a:ext cx="3305044" cy="4023905"/>
                <a:chOff x="2002476" y="1061708"/>
                <a:chExt cx="3305044" cy="4023905"/>
              </a:xfrm>
            </p:grpSpPr>
            <p:sp>
              <p:nvSpPr>
                <p:cNvPr id="988" name="Google Shape;988;p24"/>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9" name="Google Shape;989;p24"/>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0" name="Google Shape;990;p24"/>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1" name="Google Shape;991;p24"/>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2" name="Google Shape;992;p24"/>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3" name="Google Shape;993;p24"/>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4" name="Google Shape;994;p24"/>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5" name="Google Shape;995;p24"/>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6" name="Google Shape;996;p24"/>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7" name="Google Shape;997;p24"/>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8" name="Google Shape;998;p24"/>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999" name="Google Shape;999;p24"/>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000" name="Shape 1000"/>
        <p:cNvGrpSpPr/>
        <p:nvPr/>
      </p:nvGrpSpPr>
      <p:grpSpPr>
        <a:xfrm>
          <a:off x="0" y="0"/>
          <a:ext cx="0" cy="0"/>
          <a:chOff x="0" y="0"/>
          <a:chExt cx="0" cy="0"/>
        </a:xfrm>
      </p:grpSpPr>
      <p:grpSp>
        <p:nvGrpSpPr>
          <p:cNvPr id="1001" name="Google Shape;1001;p25"/>
          <p:cNvGrpSpPr/>
          <p:nvPr/>
        </p:nvGrpSpPr>
        <p:grpSpPr>
          <a:xfrm>
            <a:off x="361082" y="266838"/>
            <a:ext cx="8621744" cy="4768895"/>
            <a:chOff x="361082" y="266838"/>
            <a:chExt cx="8621744" cy="4768895"/>
          </a:xfrm>
        </p:grpSpPr>
        <p:grpSp>
          <p:nvGrpSpPr>
            <p:cNvPr id="1002" name="Google Shape;1002;p25"/>
            <p:cNvGrpSpPr/>
            <p:nvPr/>
          </p:nvGrpSpPr>
          <p:grpSpPr>
            <a:xfrm rot="-1203388">
              <a:off x="400540" y="1361090"/>
              <a:ext cx="280073" cy="279635"/>
              <a:chOff x="1527250" y="3032100"/>
              <a:chExt cx="239825" cy="239450"/>
            </a:xfrm>
          </p:grpSpPr>
          <p:sp>
            <p:nvSpPr>
              <p:cNvPr id="1003" name="Google Shape;1003;p25"/>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25"/>
            <p:cNvSpPr/>
            <p:nvPr/>
          </p:nvSpPr>
          <p:spPr>
            <a:xfrm rot="4476490">
              <a:off x="1948553" y="4604095"/>
              <a:ext cx="358998" cy="408681"/>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5"/>
            <p:cNvGrpSpPr/>
            <p:nvPr/>
          </p:nvGrpSpPr>
          <p:grpSpPr>
            <a:xfrm>
              <a:off x="477400" y="383100"/>
              <a:ext cx="484975" cy="642875"/>
              <a:chOff x="477400" y="383100"/>
              <a:chExt cx="484975" cy="642875"/>
            </a:xfrm>
          </p:grpSpPr>
          <p:sp>
            <p:nvSpPr>
              <p:cNvPr id="1008" name="Google Shape;1008;p25"/>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25"/>
            <p:cNvGrpSpPr/>
            <p:nvPr/>
          </p:nvGrpSpPr>
          <p:grpSpPr>
            <a:xfrm>
              <a:off x="8331913" y="266838"/>
              <a:ext cx="444875" cy="545100"/>
              <a:chOff x="8331913" y="266838"/>
              <a:chExt cx="444875" cy="545100"/>
            </a:xfrm>
          </p:grpSpPr>
          <p:sp>
            <p:nvSpPr>
              <p:cNvPr id="1011" name="Google Shape;1011;p25"/>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25"/>
            <p:cNvSpPr/>
            <p:nvPr/>
          </p:nvSpPr>
          <p:spPr>
            <a:xfrm>
              <a:off x="2662396" y="385100"/>
              <a:ext cx="163077" cy="308592"/>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rot="-829608">
              <a:off x="8580199" y="2608737"/>
              <a:ext cx="358995" cy="408676"/>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25"/>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5"/>
          <p:cNvSpPr txBox="1"/>
          <p:nvPr>
            <p:ph type="ctrTitle"/>
          </p:nvPr>
        </p:nvSpPr>
        <p:spPr>
          <a:xfrm>
            <a:off x="2041725" y="831263"/>
            <a:ext cx="5060400" cy="22356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rgbClr val="191919"/>
              </a:buClr>
              <a:buSzPts val="5200"/>
              <a:buNone/>
              <a:defRPr sz="7200">
                <a:latin typeface="Caveat Brush"/>
                <a:ea typeface="Caveat Brush"/>
                <a:cs typeface="Caveat Brush"/>
                <a:sym typeface="Caveat Brush"/>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17" name="Google Shape;1017;p25"/>
          <p:cNvSpPr txBox="1"/>
          <p:nvPr>
            <p:ph idx="1" type="subTitle"/>
          </p:nvPr>
        </p:nvSpPr>
        <p:spPr>
          <a:xfrm>
            <a:off x="2307525" y="4013913"/>
            <a:ext cx="45288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18" name="Google Shape;1018;p25"/>
          <p:cNvSpPr txBox="1"/>
          <p:nvPr>
            <p:ph idx="2" type="ctrTitle"/>
          </p:nvPr>
        </p:nvSpPr>
        <p:spPr>
          <a:xfrm>
            <a:off x="2041725" y="3066863"/>
            <a:ext cx="5060400" cy="760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rgbClr val="191919"/>
              </a:buClr>
              <a:buSzPts val="5200"/>
              <a:buNone/>
              <a:defRPr sz="7200">
                <a:solidFill>
                  <a:schemeClr val="accent1"/>
                </a:solidFill>
                <a:latin typeface="Caveat Brush"/>
                <a:ea typeface="Caveat Brush"/>
                <a:cs typeface="Caveat Brush"/>
                <a:sym typeface="Caveat Brush"/>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
    <p:spTree>
      <p:nvGrpSpPr>
        <p:cNvPr id="1019" name="Shape 1019"/>
        <p:cNvGrpSpPr/>
        <p:nvPr/>
      </p:nvGrpSpPr>
      <p:grpSpPr>
        <a:xfrm>
          <a:off x="0" y="0"/>
          <a:ext cx="0" cy="0"/>
          <a:chOff x="0" y="0"/>
          <a:chExt cx="0" cy="0"/>
        </a:xfrm>
      </p:grpSpPr>
      <p:sp>
        <p:nvSpPr>
          <p:cNvPr id="1020" name="Google Shape;1020;p26"/>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6"/>
          <p:cNvSpPr txBox="1"/>
          <p:nvPr>
            <p:ph hasCustomPrompt="1" type="title"/>
          </p:nvPr>
        </p:nvSpPr>
        <p:spPr>
          <a:xfrm>
            <a:off x="713100" y="2887212"/>
            <a:ext cx="22581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2" name="Google Shape;1022;p26"/>
          <p:cNvSpPr txBox="1"/>
          <p:nvPr>
            <p:ph idx="1" type="subTitle"/>
          </p:nvPr>
        </p:nvSpPr>
        <p:spPr>
          <a:xfrm>
            <a:off x="713100" y="3826702"/>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23" name="Google Shape;1023;p26"/>
          <p:cNvSpPr txBox="1"/>
          <p:nvPr>
            <p:ph hasCustomPrompt="1" idx="2" type="title"/>
          </p:nvPr>
        </p:nvSpPr>
        <p:spPr>
          <a:xfrm>
            <a:off x="3442950" y="2887200"/>
            <a:ext cx="22581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4" name="Google Shape;1024;p26"/>
          <p:cNvSpPr txBox="1"/>
          <p:nvPr>
            <p:ph idx="3" type="subTitle"/>
          </p:nvPr>
        </p:nvSpPr>
        <p:spPr>
          <a:xfrm>
            <a:off x="3442950" y="3826676"/>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25" name="Google Shape;1025;p26"/>
          <p:cNvSpPr txBox="1"/>
          <p:nvPr>
            <p:ph hasCustomPrompt="1" idx="4" type="title"/>
          </p:nvPr>
        </p:nvSpPr>
        <p:spPr>
          <a:xfrm>
            <a:off x="6172800" y="2887207"/>
            <a:ext cx="22581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6" name="Google Shape;1026;p26"/>
          <p:cNvSpPr txBox="1"/>
          <p:nvPr>
            <p:ph idx="5" type="subTitle"/>
          </p:nvPr>
        </p:nvSpPr>
        <p:spPr>
          <a:xfrm>
            <a:off x="6172800" y="3826673"/>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27" name="Google Shape;1027;p26"/>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28" name="Google Shape;1028;p26"/>
          <p:cNvGrpSpPr/>
          <p:nvPr/>
        </p:nvGrpSpPr>
        <p:grpSpPr>
          <a:xfrm>
            <a:off x="130486" y="161645"/>
            <a:ext cx="8715743" cy="4874957"/>
            <a:chOff x="130486" y="161645"/>
            <a:chExt cx="8715743" cy="4874957"/>
          </a:xfrm>
        </p:grpSpPr>
        <p:grpSp>
          <p:nvGrpSpPr>
            <p:cNvPr id="1029" name="Google Shape;1029;p26"/>
            <p:cNvGrpSpPr/>
            <p:nvPr/>
          </p:nvGrpSpPr>
          <p:grpSpPr>
            <a:xfrm rot="-240484">
              <a:off x="317617" y="307452"/>
              <a:ext cx="484997" cy="642904"/>
              <a:chOff x="477400" y="383100"/>
              <a:chExt cx="484975" cy="642875"/>
            </a:xfrm>
          </p:grpSpPr>
          <p:sp>
            <p:nvSpPr>
              <p:cNvPr id="1030" name="Google Shape;1030;p26"/>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6"/>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26"/>
            <p:cNvGrpSpPr/>
            <p:nvPr/>
          </p:nvGrpSpPr>
          <p:grpSpPr>
            <a:xfrm rot="1324746">
              <a:off x="8208453" y="356342"/>
              <a:ext cx="444891" cy="545120"/>
              <a:chOff x="8331913" y="266838"/>
              <a:chExt cx="444875" cy="545100"/>
            </a:xfrm>
          </p:grpSpPr>
          <p:sp>
            <p:nvSpPr>
              <p:cNvPr id="1033" name="Google Shape;1033;p26"/>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6"/>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26"/>
            <p:cNvSpPr/>
            <p:nvPr/>
          </p:nvSpPr>
          <p:spPr>
            <a:xfrm>
              <a:off x="386625" y="2626588"/>
              <a:ext cx="221825" cy="219775"/>
            </a:xfrm>
            <a:custGeom>
              <a:rect b="b" l="l" r="r" t="t"/>
              <a:pathLst>
                <a:path extrusionOk="0" h="8791" w="8873">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6"/>
            <p:cNvSpPr/>
            <p:nvPr/>
          </p:nvSpPr>
          <p:spPr>
            <a:xfrm rot="-1983784">
              <a:off x="6395550" y="181145"/>
              <a:ext cx="163081" cy="308600"/>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6"/>
            <p:cNvSpPr/>
            <p:nvPr/>
          </p:nvSpPr>
          <p:spPr>
            <a:xfrm rot="-5532891">
              <a:off x="8455616" y="4420749"/>
              <a:ext cx="358988" cy="408669"/>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6"/>
            <p:cNvGrpSpPr/>
            <p:nvPr/>
          </p:nvGrpSpPr>
          <p:grpSpPr>
            <a:xfrm rot="-6152559">
              <a:off x="157340" y="4631333"/>
              <a:ext cx="280060" cy="279622"/>
              <a:chOff x="1527250" y="3032100"/>
              <a:chExt cx="239825" cy="239450"/>
            </a:xfrm>
          </p:grpSpPr>
          <p:sp>
            <p:nvSpPr>
              <p:cNvPr id="1039" name="Google Shape;1039;p26"/>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6"/>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6"/>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26"/>
            <p:cNvGrpSpPr/>
            <p:nvPr/>
          </p:nvGrpSpPr>
          <p:grpSpPr>
            <a:xfrm rot="3637992">
              <a:off x="5948295" y="4726279"/>
              <a:ext cx="191797" cy="304277"/>
              <a:chOff x="7707175" y="1074324"/>
              <a:chExt cx="191796" cy="304277"/>
            </a:xfrm>
          </p:grpSpPr>
          <p:sp>
            <p:nvSpPr>
              <p:cNvPr id="1043" name="Google Shape;1043;p26"/>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6"/>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045" name="Shape 1045"/>
        <p:cNvGrpSpPr/>
        <p:nvPr/>
      </p:nvGrpSpPr>
      <p:grpSpPr>
        <a:xfrm>
          <a:off x="0" y="0"/>
          <a:ext cx="0" cy="0"/>
          <a:chOff x="0" y="0"/>
          <a:chExt cx="0" cy="0"/>
        </a:xfrm>
      </p:grpSpPr>
      <p:sp>
        <p:nvSpPr>
          <p:cNvPr id="1046" name="Google Shape;1046;p27"/>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8" name="Google Shape;1048;p27"/>
          <p:cNvSpPr txBox="1"/>
          <p:nvPr>
            <p:ph idx="2" type="title"/>
          </p:nvPr>
        </p:nvSpPr>
        <p:spPr>
          <a:xfrm>
            <a:off x="2045238" y="3591950"/>
            <a:ext cx="2185500" cy="42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5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9" name="Google Shape;1049;p27"/>
          <p:cNvSpPr txBox="1"/>
          <p:nvPr>
            <p:ph idx="3" type="title"/>
          </p:nvPr>
        </p:nvSpPr>
        <p:spPr>
          <a:xfrm>
            <a:off x="4913258" y="3591950"/>
            <a:ext cx="2185500" cy="42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5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0" name="Google Shape;1050;p27"/>
          <p:cNvSpPr txBox="1"/>
          <p:nvPr>
            <p:ph idx="1" type="subTitle"/>
          </p:nvPr>
        </p:nvSpPr>
        <p:spPr>
          <a:xfrm>
            <a:off x="4913259" y="4014350"/>
            <a:ext cx="2185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1" name="Google Shape;1051;p27"/>
          <p:cNvSpPr txBox="1"/>
          <p:nvPr>
            <p:ph idx="4" type="subTitle"/>
          </p:nvPr>
        </p:nvSpPr>
        <p:spPr>
          <a:xfrm>
            <a:off x="2045238" y="4014350"/>
            <a:ext cx="2185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052" name="Google Shape;1052;p27"/>
          <p:cNvGrpSpPr/>
          <p:nvPr/>
        </p:nvGrpSpPr>
        <p:grpSpPr>
          <a:xfrm>
            <a:off x="204438" y="193325"/>
            <a:ext cx="8540534" cy="4596301"/>
            <a:chOff x="204438" y="193325"/>
            <a:chExt cx="8540534" cy="4596301"/>
          </a:xfrm>
        </p:grpSpPr>
        <p:grpSp>
          <p:nvGrpSpPr>
            <p:cNvPr id="1053" name="Google Shape;1053;p27"/>
            <p:cNvGrpSpPr/>
            <p:nvPr/>
          </p:nvGrpSpPr>
          <p:grpSpPr>
            <a:xfrm flipH="1" rot="-4520390">
              <a:off x="676369" y="187831"/>
              <a:ext cx="485003" cy="642912"/>
              <a:chOff x="477400" y="383100"/>
              <a:chExt cx="484975" cy="642875"/>
            </a:xfrm>
          </p:grpSpPr>
          <p:sp>
            <p:nvSpPr>
              <p:cNvPr id="1054" name="Google Shape;1054;p27"/>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7"/>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27"/>
            <p:cNvGrpSpPr/>
            <p:nvPr/>
          </p:nvGrpSpPr>
          <p:grpSpPr>
            <a:xfrm flipH="1" rot="9475254">
              <a:off x="8208453" y="4180879"/>
              <a:ext cx="444891" cy="545120"/>
              <a:chOff x="8331913" y="266838"/>
              <a:chExt cx="444875" cy="545100"/>
            </a:xfrm>
          </p:grpSpPr>
          <p:sp>
            <p:nvSpPr>
              <p:cNvPr id="1057" name="Google Shape;1057;p27"/>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7"/>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27"/>
            <p:cNvSpPr/>
            <p:nvPr/>
          </p:nvSpPr>
          <p:spPr>
            <a:xfrm>
              <a:off x="204438" y="3385213"/>
              <a:ext cx="221825" cy="219775"/>
            </a:xfrm>
            <a:custGeom>
              <a:rect b="b" l="l" r="r" t="t"/>
              <a:pathLst>
                <a:path extrusionOk="0" h="8791" w="8873">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7"/>
            <p:cNvSpPr/>
            <p:nvPr/>
          </p:nvSpPr>
          <p:spPr>
            <a:xfrm flipH="1" rot="1101439">
              <a:off x="8353261" y="461626"/>
              <a:ext cx="155267" cy="308593"/>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27"/>
            <p:cNvGrpSpPr/>
            <p:nvPr/>
          </p:nvGrpSpPr>
          <p:grpSpPr>
            <a:xfrm>
              <a:off x="8553175" y="2363986"/>
              <a:ext cx="191796" cy="304277"/>
              <a:chOff x="7707175" y="1074324"/>
              <a:chExt cx="191796" cy="304277"/>
            </a:xfrm>
          </p:grpSpPr>
          <p:sp>
            <p:nvSpPr>
              <p:cNvPr id="1062" name="Google Shape;1062;p27"/>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7"/>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27"/>
            <p:cNvSpPr/>
            <p:nvPr/>
          </p:nvSpPr>
          <p:spPr>
            <a:xfrm rot="-5532891">
              <a:off x="1123466" y="4353837"/>
              <a:ext cx="358988" cy="408669"/>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27"/>
            <p:cNvGrpSpPr/>
            <p:nvPr/>
          </p:nvGrpSpPr>
          <p:grpSpPr>
            <a:xfrm rot="-6152559">
              <a:off x="231315" y="1497371"/>
              <a:ext cx="280060" cy="279622"/>
              <a:chOff x="1527250" y="3032100"/>
              <a:chExt cx="239825" cy="239450"/>
            </a:xfrm>
          </p:grpSpPr>
          <p:sp>
            <p:nvSpPr>
              <p:cNvPr id="1066" name="Google Shape;1066;p27"/>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7"/>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7"/>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069" name="Shape 1069"/>
        <p:cNvGrpSpPr/>
        <p:nvPr/>
      </p:nvGrpSpPr>
      <p:grpSpPr>
        <a:xfrm>
          <a:off x="0" y="0"/>
          <a:ext cx="0" cy="0"/>
          <a:chOff x="0" y="0"/>
          <a:chExt cx="0" cy="0"/>
        </a:xfrm>
      </p:grpSpPr>
      <p:sp>
        <p:nvSpPr>
          <p:cNvPr id="1070" name="Google Shape;1070;p28"/>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txBox="1"/>
          <p:nvPr>
            <p:ph idx="1" type="body"/>
          </p:nvPr>
        </p:nvSpPr>
        <p:spPr>
          <a:xfrm>
            <a:off x="713100" y="1987500"/>
            <a:ext cx="35118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072" name="Google Shape;1072;p28"/>
          <p:cNvSpPr txBox="1"/>
          <p:nvPr>
            <p:ph type="title"/>
          </p:nvPr>
        </p:nvSpPr>
        <p:spPr>
          <a:xfrm>
            <a:off x="713100" y="683650"/>
            <a:ext cx="3511800" cy="1303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73" name="Google Shape;1073;p28"/>
          <p:cNvGrpSpPr/>
          <p:nvPr/>
        </p:nvGrpSpPr>
        <p:grpSpPr>
          <a:xfrm>
            <a:off x="173611" y="188189"/>
            <a:ext cx="8773894" cy="4734690"/>
            <a:chOff x="173611" y="188189"/>
            <a:chExt cx="8773894" cy="4734690"/>
          </a:xfrm>
        </p:grpSpPr>
        <p:grpSp>
          <p:nvGrpSpPr>
            <p:cNvPr id="1074" name="Google Shape;1074;p28"/>
            <p:cNvGrpSpPr/>
            <p:nvPr/>
          </p:nvGrpSpPr>
          <p:grpSpPr>
            <a:xfrm rot="2551915">
              <a:off x="4943603" y="266849"/>
              <a:ext cx="444874" cy="545099"/>
              <a:chOff x="8331913" y="266838"/>
              <a:chExt cx="444875" cy="545100"/>
            </a:xfrm>
          </p:grpSpPr>
          <p:sp>
            <p:nvSpPr>
              <p:cNvPr id="1075" name="Google Shape;1075;p28"/>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8"/>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8"/>
            <p:cNvGrpSpPr/>
            <p:nvPr/>
          </p:nvGrpSpPr>
          <p:grpSpPr>
            <a:xfrm rot="444453">
              <a:off x="8437523" y="4313475"/>
              <a:ext cx="474460" cy="581249"/>
              <a:chOff x="8331913" y="266838"/>
              <a:chExt cx="444875" cy="545100"/>
            </a:xfrm>
          </p:grpSpPr>
          <p:sp>
            <p:nvSpPr>
              <p:cNvPr id="1078" name="Google Shape;1078;p28"/>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28"/>
            <p:cNvGrpSpPr/>
            <p:nvPr/>
          </p:nvGrpSpPr>
          <p:grpSpPr>
            <a:xfrm rot="-9773913">
              <a:off x="213028" y="305749"/>
              <a:ext cx="316108" cy="315614"/>
              <a:chOff x="1527250" y="3032100"/>
              <a:chExt cx="239825" cy="239450"/>
            </a:xfrm>
          </p:grpSpPr>
          <p:sp>
            <p:nvSpPr>
              <p:cNvPr id="1081" name="Google Shape;1081;p28"/>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28"/>
            <p:cNvSpPr/>
            <p:nvPr/>
          </p:nvSpPr>
          <p:spPr>
            <a:xfrm rot="-1437180">
              <a:off x="8593206" y="436271"/>
              <a:ext cx="163079" cy="308596"/>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rot="-3029405">
              <a:off x="446837" y="4615947"/>
              <a:ext cx="221821" cy="219771"/>
            </a:xfrm>
            <a:custGeom>
              <a:rect b="b" l="l" r="r" t="t"/>
              <a:pathLst>
                <a:path extrusionOk="0" h="8791" w="8873">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28"/>
            <p:cNvGrpSpPr/>
            <p:nvPr/>
          </p:nvGrpSpPr>
          <p:grpSpPr>
            <a:xfrm>
              <a:off x="8558825" y="2419611"/>
              <a:ext cx="191796" cy="304277"/>
              <a:chOff x="7707175" y="1074324"/>
              <a:chExt cx="191796" cy="304277"/>
            </a:xfrm>
          </p:grpSpPr>
          <p:sp>
            <p:nvSpPr>
              <p:cNvPr id="1087" name="Google Shape;1087;p28"/>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28"/>
            <p:cNvGrpSpPr/>
            <p:nvPr/>
          </p:nvGrpSpPr>
          <p:grpSpPr>
            <a:xfrm rot="9806870">
              <a:off x="5250618" y="4452134"/>
              <a:ext cx="191804" cy="304289"/>
              <a:chOff x="7707175" y="1074324"/>
              <a:chExt cx="191796" cy="304277"/>
            </a:xfrm>
          </p:grpSpPr>
          <p:sp>
            <p:nvSpPr>
              <p:cNvPr id="1090" name="Google Shape;1090;p28"/>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092" name="Shape 1092"/>
        <p:cNvGrpSpPr/>
        <p:nvPr/>
      </p:nvGrpSpPr>
      <p:grpSpPr>
        <a:xfrm>
          <a:off x="0" y="0"/>
          <a:ext cx="0" cy="0"/>
          <a:chOff x="0" y="0"/>
          <a:chExt cx="0" cy="0"/>
        </a:xfrm>
      </p:grpSpPr>
      <p:sp>
        <p:nvSpPr>
          <p:cNvPr id="1093" name="Google Shape;1093;p29"/>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9"/>
          <p:cNvSpPr txBox="1"/>
          <p:nvPr>
            <p:ph type="title"/>
          </p:nvPr>
        </p:nvSpPr>
        <p:spPr>
          <a:xfrm>
            <a:off x="720000" y="1642350"/>
            <a:ext cx="29967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95" name="Google Shape;1095;p29"/>
          <p:cNvSpPr txBox="1"/>
          <p:nvPr>
            <p:ph idx="1" type="subTitle"/>
          </p:nvPr>
        </p:nvSpPr>
        <p:spPr>
          <a:xfrm>
            <a:off x="720000" y="2215050"/>
            <a:ext cx="2996700" cy="13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96" name="Google Shape;1096;p29"/>
          <p:cNvGrpSpPr/>
          <p:nvPr/>
        </p:nvGrpSpPr>
        <p:grpSpPr>
          <a:xfrm>
            <a:off x="334352" y="292715"/>
            <a:ext cx="8511526" cy="4681529"/>
            <a:chOff x="334352" y="292715"/>
            <a:chExt cx="8511526" cy="4681529"/>
          </a:xfrm>
        </p:grpSpPr>
        <p:grpSp>
          <p:nvGrpSpPr>
            <p:cNvPr id="1097" name="Google Shape;1097;p29"/>
            <p:cNvGrpSpPr/>
            <p:nvPr/>
          </p:nvGrpSpPr>
          <p:grpSpPr>
            <a:xfrm rot="1930052">
              <a:off x="8226990" y="4251607"/>
              <a:ext cx="484978" cy="642879"/>
              <a:chOff x="477400" y="383100"/>
              <a:chExt cx="484975" cy="642875"/>
            </a:xfrm>
          </p:grpSpPr>
          <p:sp>
            <p:nvSpPr>
              <p:cNvPr id="1098" name="Google Shape;1098;p29"/>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29"/>
            <p:cNvGrpSpPr/>
            <p:nvPr/>
          </p:nvGrpSpPr>
          <p:grpSpPr>
            <a:xfrm rot="1324746">
              <a:off x="420490" y="429217"/>
              <a:ext cx="444891" cy="545120"/>
              <a:chOff x="8331913" y="266838"/>
              <a:chExt cx="444875" cy="545100"/>
            </a:xfrm>
          </p:grpSpPr>
          <p:sp>
            <p:nvSpPr>
              <p:cNvPr id="1101" name="Google Shape;1101;p29"/>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29"/>
            <p:cNvSpPr/>
            <p:nvPr/>
          </p:nvSpPr>
          <p:spPr>
            <a:xfrm>
              <a:off x="2768125" y="4463150"/>
              <a:ext cx="221825" cy="219775"/>
            </a:xfrm>
            <a:custGeom>
              <a:rect b="b" l="l" r="r" t="t"/>
              <a:pathLst>
                <a:path extrusionOk="0" h="8791" w="8873">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9"/>
            <p:cNvSpPr/>
            <p:nvPr/>
          </p:nvSpPr>
          <p:spPr>
            <a:xfrm rot="-1983784">
              <a:off x="3202375" y="385095"/>
              <a:ext cx="163081" cy="308600"/>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29"/>
            <p:cNvGrpSpPr/>
            <p:nvPr/>
          </p:nvGrpSpPr>
          <p:grpSpPr>
            <a:xfrm>
              <a:off x="8482875" y="327836"/>
              <a:ext cx="191796" cy="304277"/>
              <a:chOff x="7707175" y="1074324"/>
              <a:chExt cx="191796" cy="304277"/>
            </a:xfrm>
          </p:grpSpPr>
          <p:sp>
            <p:nvSpPr>
              <p:cNvPr id="1106" name="Google Shape;1106;p29"/>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9"/>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29"/>
            <p:cNvSpPr/>
            <p:nvPr/>
          </p:nvSpPr>
          <p:spPr>
            <a:xfrm rot="-5532891">
              <a:off x="5848116" y="275637"/>
              <a:ext cx="358988" cy="408669"/>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29"/>
            <p:cNvGrpSpPr/>
            <p:nvPr/>
          </p:nvGrpSpPr>
          <p:grpSpPr>
            <a:xfrm rot="-6152559">
              <a:off x="502915" y="4433233"/>
              <a:ext cx="280060" cy="279622"/>
              <a:chOff x="1527250" y="3032100"/>
              <a:chExt cx="239825" cy="239450"/>
            </a:xfrm>
          </p:grpSpPr>
          <p:sp>
            <p:nvSpPr>
              <p:cNvPr id="1110" name="Google Shape;1110;p29"/>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9"/>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9"/>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
    <p:spTree>
      <p:nvGrpSpPr>
        <p:cNvPr id="1113" name="Shape 1113"/>
        <p:cNvGrpSpPr/>
        <p:nvPr/>
      </p:nvGrpSpPr>
      <p:grpSpPr>
        <a:xfrm>
          <a:off x="0" y="0"/>
          <a:ext cx="0" cy="0"/>
          <a:chOff x="0" y="0"/>
          <a:chExt cx="0" cy="0"/>
        </a:xfrm>
      </p:grpSpPr>
      <p:sp>
        <p:nvSpPr>
          <p:cNvPr id="1114" name="Google Shape;1114;p30"/>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6" name="Google Shape;1116;p30"/>
          <p:cNvSpPr txBox="1"/>
          <p:nvPr>
            <p:ph idx="2" type="title"/>
          </p:nvPr>
        </p:nvSpPr>
        <p:spPr>
          <a:xfrm>
            <a:off x="2450308" y="1782375"/>
            <a:ext cx="1978200" cy="422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7" name="Google Shape;1117;p30"/>
          <p:cNvSpPr txBox="1"/>
          <p:nvPr>
            <p:ph idx="1" type="subTitle"/>
          </p:nvPr>
        </p:nvSpPr>
        <p:spPr>
          <a:xfrm>
            <a:off x="2450308" y="2204775"/>
            <a:ext cx="1978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8" name="Google Shape;1118;p30"/>
          <p:cNvSpPr txBox="1"/>
          <p:nvPr>
            <p:ph idx="3" type="title"/>
          </p:nvPr>
        </p:nvSpPr>
        <p:spPr>
          <a:xfrm>
            <a:off x="5496237" y="1782375"/>
            <a:ext cx="1978200" cy="422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9" name="Google Shape;1119;p30"/>
          <p:cNvSpPr txBox="1"/>
          <p:nvPr>
            <p:ph idx="4" type="subTitle"/>
          </p:nvPr>
        </p:nvSpPr>
        <p:spPr>
          <a:xfrm>
            <a:off x="5496235" y="2204775"/>
            <a:ext cx="1978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0" name="Google Shape;1120;p30"/>
          <p:cNvSpPr txBox="1"/>
          <p:nvPr>
            <p:ph idx="5" type="title"/>
          </p:nvPr>
        </p:nvSpPr>
        <p:spPr>
          <a:xfrm>
            <a:off x="2450308" y="3215775"/>
            <a:ext cx="1978200" cy="422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1" name="Google Shape;1121;p30"/>
          <p:cNvSpPr txBox="1"/>
          <p:nvPr>
            <p:ph idx="6" type="subTitle"/>
          </p:nvPr>
        </p:nvSpPr>
        <p:spPr>
          <a:xfrm>
            <a:off x="2450308" y="3638175"/>
            <a:ext cx="1978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2" name="Google Shape;1122;p30"/>
          <p:cNvSpPr txBox="1"/>
          <p:nvPr>
            <p:ph idx="7" type="title"/>
          </p:nvPr>
        </p:nvSpPr>
        <p:spPr>
          <a:xfrm>
            <a:off x="5496237" y="3215775"/>
            <a:ext cx="1978200" cy="422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3" name="Google Shape;1123;p30"/>
          <p:cNvSpPr txBox="1"/>
          <p:nvPr>
            <p:ph idx="8" type="subTitle"/>
          </p:nvPr>
        </p:nvSpPr>
        <p:spPr>
          <a:xfrm>
            <a:off x="5496234" y="3638175"/>
            <a:ext cx="1978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24" name="Google Shape;1124;p30"/>
          <p:cNvGrpSpPr/>
          <p:nvPr/>
        </p:nvGrpSpPr>
        <p:grpSpPr>
          <a:xfrm>
            <a:off x="261477" y="457720"/>
            <a:ext cx="8665224" cy="4418133"/>
            <a:chOff x="261477" y="457720"/>
            <a:chExt cx="8665224" cy="4418133"/>
          </a:xfrm>
        </p:grpSpPr>
        <p:grpSp>
          <p:nvGrpSpPr>
            <p:cNvPr id="1125" name="Google Shape;1125;p30"/>
            <p:cNvGrpSpPr/>
            <p:nvPr/>
          </p:nvGrpSpPr>
          <p:grpSpPr>
            <a:xfrm rot="2043141">
              <a:off x="470595" y="538390"/>
              <a:ext cx="485018" cy="642932"/>
              <a:chOff x="477400" y="383100"/>
              <a:chExt cx="484975" cy="642875"/>
            </a:xfrm>
          </p:grpSpPr>
          <p:sp>
            <p:nvSpPr>
              <p:cNvPr id="1126" name="Google Shape;1126;p30"/>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0"/>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30"/>
            <p:cNvGrpSpPr/>
            <p:nvPr/>
          </p:nvGrpSpPr>
          <p:grpSpPr>
            <a:xfrm>
              <a:off x="8208450" y="458063"/>
              <a:ext cx="444875" cy="545100"/>
              <a:chOff x="8331913" y="266838"/>
              <a:chExt cx="444875" cy="545100"/>
            </a:xfrm>
          </p:grpSpPr>
          <p:sp>
            <p:nvSpPr>
              <p:cNvPr id="1129" name="Google Shape;1129;p30"/>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0"/>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30"/>
            <p:cNvSpPr/>
            <p:nvPr/>
          </p:nvSpPr>
          <p:spPr>
            <a:xfrm rot="2945017">
              <a:off x="8475217" y="4246902"/>
              <a:ext cx="359004" cy="408687"/>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0"/>
            <p:cNvSpPr/>
            <p:nvPr/>
          </p:nvSpPr>
          <p:spPr>
            <a:xfrm rot="-10679608">
              <a:off x="268521" y="2272240"/>
              <a:ext cx="358995" cy="408677"/>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 name="Google Shape;1133;p30"/>
            <p:cNvGrpSpPr/>
            <p:nvPr/>
          </p:nvGrpSpPr>
          <p:grpSpPr>
            <a:xfrm rot="-1203302">
              <a:off x="321274" y="4392249"/>
              <a:ext cx="424369" cy="423691"/>
              <a:chOff x="1527250" y="3032100"/>
              <a:chExt cx="239825" cy="239450"/>
            </a:xfrm>
          </p:grpSpPr>
          <p:sp>
            <p:nvSpPr>
              <p:cNvPr id="1134" name="Google Shape;1134;p30"/>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0"/>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0"/>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30"/>
            <p:cNvGrpSpPr/>
            <p:nvPr/>
          </p:nvGrpSpPr>
          <p:grpSpPr>
            <a:xfrm>
              <a:off x="8558825" y="2419611"/>
              <a:ext cx="191796" cy="304277"/>
              <a:chOff x="7707175" y="1074324"/>
              <a:chExt cx="191796" cy="304277"/>
            </a:xfrm>
          </p:grpSpPr>
          <p:sp>
            <p:nvSpPr>
              <p:cNvPr id="1138" name="Google Shape;1138;p30"/>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4"/>
          <p:cNvGrpSpPr/>
          <p:nvPr/>
        </p:nvGrpSpPr>
        <p:grpSpPr>
          <a:xfrm>
            <a:off x="305531" y="309374"/>
            <a:ext cx="8532938" cy="4524752"/>
            <a:chOff x="1665664" y="1061708"/>
            <a:chExt cx="7622778" cy="4029524"/>
          </a:xfrm>
        </p:grpSpPr>
        <p:grpSp>
          <p:nvGrpSpPr>
            <p:cNvPr id="51" name="Google Shape;51;p4"/>
            <p:cNvGrpSpPr/>
            <p:nvPr/>
          </p:nvGrpSpPr>
          <p:grpSpPr>
            <a:xfrm>
              <a:off x="1665664" y="1061708"/>
              <a:ext cx="3977542" cy="4029523"/>
              <a:chOff x="1665664" y="1061708"/>
              <a:chExt cx="3977542" cy="4029523"/>
            </a:xfrm>
          </p:grpSpPr>
          <p:sp>
            <p:nvSpPr>
              <p:cNvPr id="52" name="Google Shape;52;p4"/>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3" name="Google Shape;53;p4"/>
              <p:cNvGrpSpPr/>
              <p:nvPr/>
            </p:nvGrpSpPr>
            <p:grpSpPr>
              <a:xfrm>
                <a:off x="1667917" y="1401060"/>
                <a:ext cx="3974163" cy="3346325"/>
                <a:chOff x="1667917" y="1401060"/>
                <a:chExt cx="3974163" cy="3346325"/>
              </a:xfrm>
            </p:grpSpPr>
            <p:sp>
              <p:nvSpPr>
                <p:cNvPr id="54" name="Google Shape;54;p4"/>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 name="Google Shape;55;p4"/>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 name="Google Shape;56;p4"/>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 name="Google Shape;57;p4"/>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 name="Google Shape;58;p4"/>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 name="Google Shape;59;p4"/>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 name="Google Shape;60;p4"/>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 name="Google Shape;61;p4"/>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 name="Google Shape;62;p4"/>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 name="Google Shape;63;p4"/>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 name="Google Shape;64;p4"/>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5" name="Google Shape;65;p4"/>
              <p:cNvGrpSpPr/>
              <p:nvPr/>
            </p:nvGrpSpPr>
            <p:grpSpPr>
              <a:xfrm>
                <a:off x="2002476" y="1061708"/>
                <a:ext cx="3305044" cy="4023905"/>
                <a:chOff x="2002476" y="1061708"/>
                <a:chExt cx="3305044" cy="4023905"/>
              </a:xfrm>
            </p:grpSpPr>
            <p:sp>
              <p:nvSpPr>
                <p:cNvPr id="66" name="Google Shape;66;p4"/>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 name="Google Shape;67;p4"/>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 name="Google Shape;68;p4"/>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 name="Google Shape;69;p4"/>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 name="Google Shape;70;p4"/>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 name="Google Shape;71;p4"/>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 name="Google Shape;72;p4"/>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 name="Google Shape;73;p4"/>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 name="Google Shape;74;p4"/>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 name="Google Shape;75;p4"/>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 name="Google Shape;76;p4"/>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77" name="Google Shape;77;p4"/>
            <p:cNvGrpSpPr/>
            <p:nvPr/>
          </p:nvGrpSpPr>
          <p:grpSpPr>
            <a:xfrm>
              <a:off x="5648839" y="1061708"/>
              <a:ext cx="3639603" cy="4029524"/>
              <a:chOff x="5648839" y="1061708"/>
              <a:chExt cx="3639603" cy="4029524"/>
            </a:xfrm>
          </p:grpSpPr>
          <p:sp>
            <p:nvSpPr>
              <p:cNvPr id="78" name="Google Shape;78;p4"/>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 name="Google Shape;79;p4"/>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0" name="Google Shape;80;p4"/>
              <p:cNvGrpSpPr/>
              <p:nvPr/>
            </p:nvGrpSpPr>
            <p:grpSpPr>
              <a:xfrm>
                <a:off x="5648839" y="1401060"/>
                <a:ext cx="3637350" cy="3346325"/>
                <a:chOff x="5648839" y="1401060"/>
                <a:chExt cx="3637350" cy="3346325"/>
              </a:xfrm>
            </p:grpSpPr>
            <p:sp>
              <p:nvSpPr>
                <p:cNvPr id="81" name="Google Shape;81;p4"/>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 name="Google Shape;82;p4"/>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 name="Google Shape;83;p4"/>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 name="Google Shape;84;p4"/>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 name="Google Shape;85;p4"/>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 name="Google Shape;86;p4"/>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 name="Google Shape;87;p4"/>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 name="Google Shape;88;p4"/>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 name="Google Shape;89;p4"/>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 name="Google Shape;90;p4"/>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 name="Google Shape;91;p4"/>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2" name="Google Shape;92;p4"/>
              <p:cNvGrpSpPr/>
              <p:nvPr/>
            </p:nvGrpSpPr>
            <p:grpSpPr>
              <a:xfrm>
                <a:off x="5983398" y="1061708"/>
                <a:ext cx="3305044" cy="4023905"/>
                <a:chOff x="5983398" y="1061708"/>
                <a:chExt cx="3305044" cy="4023905"/>
              </a:xfrm>
            </p:grpSpPr>
            <p:sp>
              <p:nvSpPr>
                <p:cNvPr id="93" name="Google Shape;93;p4"/>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 name="Google Shape;94;p4"/>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 name="Google Shape;95;p4"/>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 name="Google Shape;96;p4"/>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 name="Google Shape;97;p4"/>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 name="Google Shape;98;p4"/>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 name="Google Shape;99;p4"/>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 name="Google Shape;100;p4"/>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 name="Google Shape;101;p4"/>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 name="Google Shape;102;p4"/>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 name="Google Shape;103;p4"/>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104" name="Google Shape;104;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 name="Google Shape;105;p4"/>
          <p:cNvSpPr txBox="1"/>
          <p:nvPr>
            <p:ph idx="1" type="body"/>
          </p:nvPr>
        </p:nvSpPr>
        <p:spPr>
          <a:xfrm>
            <a:off x="720000" y="1140175"/>
            <a:ext cx="7704000" cy="396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Darker Grotesque SemiBold"/>
              <a:buChar char="●"/>
              <a:defRPr sz="1200"/>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140" name="Shape 1140"/>
        <p:cNvGrpSpPr/>
        <p:nvPr/>
      </p:nvGrpSpPr>
      <p:grpSpPr>
        <a:xfrm>
          <a:off x="0" y="0"/>
          <a:ext cx="0" cy="0"/>
          <a:chOff x="0" y="0"/>
          <a:chExt cx="0" cy="0"/>
        </a:xfrm>
      </p:grpSpPr>
      <p:sp>
        <p:nvSpPr>
          <p:cNvPr id="1141" name="Google Shape;1141;p31"/>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3886528">
            <a:off x="8121714" y="4301663"/>
            <a:ext cx="531489" cy="605042"/>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31"/>
          <p:cNvGrpSpPr/>
          <p:nvPr/>
        </p:nvGrpSpPr>
        <p:grpSpPr>
          <a:xfrm rot="-1203274">
            <a:off x="279151" y="4349953"/>
            <a:ext cx="509283" cy="508472"/>
            <a:chOff x="1527250" y="3032100"/>
            <a:chExt cx="239825" cy="239450"/>
          </a:xfrm>
        </p:grpSpPr>
        <p:sp>
          <p:nvSpPr>
            <p:cNvPr id="1144" name="Google Shape;1144;p31"/>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31"/>
          <p:cNvGrpSpPr/>
          <p:nvPr/>
        </p:nvGrpSpPr>
        <p:grpSpPr>
          <a:xfrm rot="2186279">
            <a:off x="371124" y="172683"/>
            <a:ext cx="553275" cy="733413"/>
            <a:chOff x="477400" y="383100"/>
            <a:chExt cx="484975" cy="642875"/>
          </a:xfrm>
        </p:grpSpPr>
        <p:sp>
          <p:nvSpPr>
            <p:cNvPr id="1148" name="Google Shape;1148;p31"/>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31"/>
          <p:cNvSpPr/>
          <p:nvPr/>
        </p:nvSpPr>
        <p:spPr>
          <a:xfrm rot="-2220966">
            <a:off x="8433928" y="351635"/>
            <a:ext cx="218037" cy="412576"/>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2" name="Google Shape;1152;p31"/>
          <p:cNvSpPr txBox="1"/>
          <p:nvPr>
            <p:ph idx="2" type="title"/>
          </p:nvPr>
        </p:nvSpPr>
        <p:spPr>
          <a:xfrm>
            <a:off x="720002" y="2704100"/>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3" name="Google Shape;1153;p31"/>
          <p:cNvSpPr txBox="1"/>
          <p:nvPr>
            <p:ph idx="1" type="subTitle"/>
          </p:nvPr>
        </p:nvSpPr>
        <p:spPr>
          <a:xfrm>
            <a:off x="720002" y="323180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4" name="Google Shape;1154;p31"/>
          <p:cNvSpPr txBox="1"/>
          <p:nvPr>
            <p:ph idx="3" type="title"/>
          </p:nvPr>
        </p:nvSpPr>
        <p:spPr>
          <a:xfrm>
            <a:off x="3528594" y="2704100"/>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5" name="Google Shape;1155;p31"/>
          <p:cNvSpPr txBox="1"/>
          <p:nvPr>
            <p:ph idx="4" type="subTitle"/>
          </p:nvPr>
        </p:nvSpPr>
        <p:spPr>
          <a:xfrm>
            <a:off x="3528597" y="323180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6" name="Google Shape;1156;p31"/>
          <p:cNvSpPr txBox="1"/>
          <p:nvPr>
            <p:ph idx="5" type="title"/>
          </p:nvPr>
        </p:nvSpPr>
        <p:spPr>
          <a:xfrm>
            <a:off x="6337192" y="2704100"/>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7" name="Google Shape;1157;p31"/>
          <p:cNvSpPr txBox="1"/>
          <p:nvPr>
            <p:ph idx="6" type="subTitle"/>
          </p:nvPr>
        </p:nvSpPr>
        <p:spPr>
          <a:xfrm>
            <a:off x="6337198" y="323180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grpSp>
        <p:nvGrpSpPr>
          <p:cNvPr id="107" name="Google Shape;107;p5"/>
          <p:cNvGrpSpPr/>
          <p:nvPr/>
        </p:nvGrpSpPr>
        <p:grpSpPr>
          <a:xfrm>
            <a:off x="305531" y="309374"/>
            <a:ext cx="8532938" cy="4524752"/>
            <a:chOff x="1665664" y="1061708"/>
            <a:chExt cx="7622778" cy="4029524"/>
          </a:xfrm>
        </p:grpSpPr>
        <p:grpSp>
          <p:nvGrpSpPr>
            <p:cNvPr id="108" name="Google Shape;108;p5"/>
            <p:cNvGrpSpPr/>
            <p:nvPr/>
          </p:nvGrpSpPr>
          <p:grpSpPr>
            <a:xfrm>
              <a:off x="1665664" y="1061708"/>
              <a:ext cx="3977542" cy="4029523"/>
              <a:chOff x="1665664" y="1061708"/>
              <a:chExt cx="3977542" cy="4029523"/>
            </a:xfrm>
          </p:grpSpPr>
          <p:sp>
            <p:nvSpPr>
              <p:cNvPr id="109" name="Google Shape;109;p5"/>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0" name="Google Shape;110;p5"/>
              <p:cNvGrpSpPr/>
              <p:nvPr/>
            </p:nvGrpSpPr>
            <p:grpSpPr>
              <a:xfrm>
                <a:off x="1667917" y="1401060"/>
                <a:ext cx="3974163" cy="3346325"/>
                <a:chOff x="1667917" y="1401060"/>
                <a:chExt cx="3974163" cy="3346325"/>
              </a:xfrm>
            </p:grpSpPr>
            <p:sp>
              <p:nvSpPr>
                <p:cNvPr id="111" name="Google Shape;111;p5"/>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 name="Google Shape;112;p5"/>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 name="Google Shape;113;p5"/>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 name="Google Shape;114;p5"/>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 name="Google Shape;115;p5"/>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 name="Google Shape;116;p5"/>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 name="Google Shape;117;p5"/>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 name="Google Shape;118;p5"/>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 name="Google Shape;119;p5"/>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 name="Google Shape;120;p5"/>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 name="Google Shape;121;p5"/>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22" name="Google Shape;122;p5"/>
              <p:cNvGrpSpPr/>
              <p:nvPr/>
            </p:nvGrpSpPr>
            <p:grpSpPr>
              <a:xfrm>
                <a:off x="2002476" y="1061708"/>
                <a:ext cx="3305044" cy="4023905"/>
                <a:chOff x="2002476" y="1061708"/>
                <a:chExt cx="3305044" cy="4023905"/>
              </a:xfrm>
            </p:grpSpPr>
            <p:sp>
              <p:nvSpPr>
                <p:cNvPr id="123" name="Google Shape;123;p5"/>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 name="Google Shape;124;p5"/>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 name="Google Shape;125;p5"/>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 name="Google Shape;126;p5"/>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 name="Google Shape;127;p5"/>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 name="Google Shape;128;p5"/>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 name="Google Shape;129;p5"/>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 name="Google Shape;130;p5"/>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 name="Google Shape;131;p5"/>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 name="Google Shape;132;p5"/>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 name="Google Shape;133;p5"/>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34" name="Google Shape;134;p5"/>
            <p:cNvGrpSpPr/>
            <p:nvPr/>
          </p:nvGrpSpPr>
          <p:grpSpPr>
            <a:xfrm>
              <a:off x="5648839" y="1061708"/>
              <a:ext cx="3639603" cy="4029524"/>
              <a:chOff x="5648839" y="1061708"/>
              <a:chExt cx="3639603" cy="4029524"/>
            </a:xfrm>
          </p:grpSpPr>
          <p:sp>
            <p:nvSpPr>
              <p:cNvPr id="135" name="Google Shape;135;p5"/>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 name="Google Shape;136;p5"/>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7" name="Google Shape;137;p5"/>
              <p:cNvGrpSpPr/>
              <p:nvPr/>
            </p:nvGrpSpPr>
            <p:grpSpPr>
              <a:xfrm>
                <a:off x="5648839" y="1401060"/>
                <a:ext cx="3637350" cy="3346325"/>
                <a:chOff x="5648839" y="1401060"/>
                <a:chExt cx="3637350" cy="3346325"/>
              </a:xfrm>
            </p:grpSpPr>
            <p:sp>
              <p:nvSpPr>
                <p:cNvPr id="138" name="Google Shape;138;p5"/>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 name="Google Shape;139;p5"/>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 name="Google Shape;140;p5"/>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 name="Google Shape;141;p5"/>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 name="Google Shape;142;p5"/>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 name="Google Shape;143;p5"/>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 name="Google Shape;144;p5"/>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 name="Google Shape;145;p5"/>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 name="Google Shape;146;p5"/>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 name="Google Shape;147;p5"/>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 name="Google Shape;148;p5"/>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9" name="Google Shape;149;p5"/>
              <p:cNvGrpSpPr/>
              <p:nvPr/>
            </p:nvGrpSpPr>
            <p:grpSpPr>
              <a:xfrm>
                <a:off x="5983398" y="1061708"/>
                <a:ext cx="3305044" cy="4023905"/>
                <a:chOff x="5983398" y="1061708"/>
                <a:chExt cx="3305044" cy="4023905"/>
              </a:xfrm>
            </p:grpSpPr>
            <p:sp>
              <p:nvSpPr>
                <p:cNvPr id="150" name="Google Shape;150;p5"/>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 name="Google Shape;151;p5"/>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 name="Google Shape;152;p5"/>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 name="Google Shape;153;p5"/>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 name="Google Shape;154;p5"/>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 name="Google Shape;155;p5"/>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 name="Google Shape;156;p5"/>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 name="Google Shape;157;p5"/>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 name="Google Shape;158;p5"/>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 name="Google Shape;159;p5"/>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 name="Google Shape;160;p5"/>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161" name="Google Shape;161;p5"/>
          <p:cNvSpPr txBox="1"/>
          <p:nvPr>
            <p:ph idx="1" type="subTitle"/>
          </p:nvPr>
        </p:nvSpPr>
        <p:spPr>
          <a:xfrm>
            <a:off x="1168913" y="2672125"/>
            <a:ext cx="30156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2" name="Google Shape;162;p5"/>
          <p:cNvSpPr txBox="1"/>
          <p:nvPr>
            <p:ph idx="2" type="subTitle"/>
          </p:nvPr>
        </p:nvSpPr>
        <p:spPr>
          <a:xfrm>
            <a:off x="4959486" y="2672125"/>
            <a:ext cx="3015600" cy="42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3" name="Google Shape;163;p5"/>
          <p:cNvSpPr txBox="1"/>
          <p:nvPr>
            <p:ph idx="3" type="subTitle"/>
          </p:nvPr>
        </p:nvSpPr>
        <p:spPr>
          <a:xfrm>
            <a:off x="1168913" y="3037925"/>
            <a:ext cx="3015600" cy="102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5"/>
          <p:cNvSpPr txBox="1"/>
          <p:nvPr>
            <p:ph idx="4" type="subTitle"/>
          </p:nvPr>
        </p:nvSpPr>
        <p:spPr>
          <a:xfrm>
            <a:off x="4959486" y="3037925"/>
            <a:ext cx="3015600" cy="102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grpSp>
        <p:nvGrpSpPr>
          <p:cNvPr id="167" name="Google Shape;167;p6"/>
          <p:cNvGrpSpPr/>
          <p:nvPr/>
        </p:nvGrpSpPr>
        <p:grpSpPr>
          <a:xfrm>
            <a:off x="305531" y="309374"/>
            <a:ext cx="8532938" cy="4524752"/>
            <a:chOff x="1665664" y="1061708"/>
            <a:chExt cx="7622778" cy="4029524"/>
          </a:xfrm>
        </p:grpSpPr>
        <p:grpSp>
          <p:nvGrpSpPr>
            <p:cNvPr id="168" name="Google Shape;168;p6"/>
            <p:cNvGrpSpPr/>
            <p:nvPr/>
          </p:nvGrpSpPr>
          <p:grpSpPr>
            <a:xfrm>
              <a:off x="1665664" y="1061708"/>
              <a:ext cx="3977542" cy="4029523"/>
              <a:chOff x="1665664" y="1061708"/>
              <a:chExt cx="3977542" cy="4029523"/>
            </a:xfrm>
          </p:grpSpPr>
          <p:sp>
            <p:nvSpPr>
              <p:cNvPr id="169" name="Google Shape;169;p6"/>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70" name="Google Shape;170;p6"/>
              <p:cNvGrpSpPr/>
              <p:nvPr/>
            </p:nvGrpSpPr>
            <p:grpSpPr>
              <a:xfrm>
                <a:off x="1667917" y="1401060"/>
                <a:ext cx="3974163" cy="3346325"/>
                <a:chOff x="1667917" y="1401060"/>
                <a:chExt cx="3974163" cy="3346325"/>
              </a:xfrm>
            </p:grpSpPr>
            <p:sp>
              <p:nvSpPr>
                <p:cNvPr id="171" name="Google Shape;171;p6"/>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 name="Google Shape;172;p6"/>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 name="Google Shape;173;p6"/>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 name="Google Shape;174;p6"/>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 name="Google Shape;175;p6"/>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 name="Google Shape;176;p6"/>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 name="Google Shape;177;p6"/>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 name="Google Shape;178;p6"/>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 name="Google Shape;179;p6"/>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 name="Google Shape;180;p6"/>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 name="Google Shape;181;p6"/>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82" name="Google Shape;182;p6"/>
              <p:cNvGrpSpPr/>
              <p:nvPr/>
            </p:nvGrpSpPr>
            <p:grpSpPr>
              <a:xfrm>
                <a:off x="2002476" y="1061708"/>
                <a:ext cx="3305044" cy="4023905"/>
                <a:chOff x="2002476" y="1061708"/>
                <a:chExt cx="3305044" cy="4023905"/>
              </a:xfrm>
            </p:grpSpPr>
            <p:sp>
              <p:nvSpPr>
                <p:cNvPr id="183" name="Google Shape;183;p6"/>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 name="Google Shape;184;p6"/>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 name="Google Shape;185;p6"/>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 name="Google Shape;186;p6"/>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 name="Google Shape;187;p6"/>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 name="Google Shape;188;p6"/>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 name="Google Shape;189;p6"/>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 name="Google Shape;190;p6"/>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 name="Google Shape;191;p6"/>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 name="Google Shape;192;p6"/>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 name="Google Shape;193;p6"/>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94" name="Google Shape;194;p6"/>
            <p:cNvGrpSpPr/>
            <p:nvPr/>
          </p:nvGrpSpPr>
          <p:grpSpPr>
            <a:xfrm>
              <a:off x="5648839" y="1061708"/>
              <a:ext cx="3639603" cy="4029524"/>
              <a:chOff x="5648839" y="1061708"/>
              <a:chExt cx="3639603" cy="4029524"/>
            </a:xfrm>
          </p:grpSpPr>
          <p:sp>
            <p:nvSpPr>
              <p:cNvPr id="195" name="Google Shape;195;p6"/>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 name="Google Shape;196;p6"/>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97" name="Google Shape;197;p6"/>
              <p:cNvGrpSpPr/>
              <p:nvPr/>
            </p:nvGrpSpPr>
            <p:grpSpPr>
              <a:xfrm>
                <a:off x="5648839" y="1401060"/>
                <a:ext cx="3637350" cy="3346325"/>
                <a:chOff x="5648839" y="1401060"/>
                <a:chExt cx="3637350" cy="3346325"/>
              </a:xfrm>
            </p:grpSpPr>
            <p:sp>
              <p:nvSpPr>
                <p:cNvPr id="198" name="Google Shape;198;p6"/>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 name="Google Shape;199;p6"/>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 name="Google Shape;200;p6"/>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 name="Google Shape;201;p6"/>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 name="Google Shape;202;p6"/>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 name="Google Shape;203;p6"/>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 name="Google Shape;204;p6"/>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 name="Google Shape;205;p6"/>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 name="Google Shape;206;p6"/>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 name="Google Shape;207;p6"/>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 name="Google Shape;208;p6"/>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9" name="Google Shape;209;p6"/>
              <p:cNvGrpSpPr/>
              <p:nvPr/>
            </p:nvGrpSpPr>
            <p:grpSpPr>
              <a:xfrm>
                <a:off x="5983398" y="1061708"/>
                <a:ext cx="3305044" cy="4023905"/>
                <a:chOff x="5983398" y="1061708"/>
                <a:chExt cx="3305044" cy="4023905"/>
              </a:xfrm>
            </p:grpSpPr>
            <p:sp>
              <p:nvSpPr>
                <p:cNvPr id="210" name="Google Shape;210;p6"/>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 name="Google Shape;211;p6"/>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 name="Google Shape;212;p6"/>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 name="Google Shape;213;p6"/>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 name="Google Shape;214;p6"/>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 name="Google Shape;215;p6"/>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 name="Google Shape;216;p6"/>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 name="Google Shape;217;p6"/>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 name="Google Shape;218;p6"/>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 name="Google Shape;219;p6"/>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 name="Google Shape;220;p6"/>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221" name="Google Shape;221;p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2" name="Google Shape;222;p6"/>
          <p:cNvPicPr preferRelativeResize="0"/>
          <p:nvPr/>
        </p:nvPicPr>
        <p:blipFill>
          <a:blip r:embed="rId2">
            <a:alphaModFix/>
          </a:blip>
          <a:stretch>
            <a:fillRect/>
          </a:stretch>
        </p:blipFill>
        <p:spPr>
          <a:xfrm rot="-5400000">
            <a:off x="-1021700" y="3826350"/>
            <a:ext cx="2157923" cy="2159201"/>
          </a:xfrm>
          <a:prstGeom prst="rect">
            <a:avLst/>
          </a:prstGeom>
          <a:noFill/>
          <a:ln>
            <a:noFill/>
          </a:ln>
        </p:spPr>
      </p:pic>
      <p:sp>
        <p:nvSpPr>
          <p:cNvPr id="223" name="Google Shape;223;p6"/>
          <p:cNvSpPr/>
          <p:nvPr/>
        </p:nvSpPr>
        <p:spPr>
          <a:xfrm rot="7017530">
            <a:off x="328582" y="9245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6"/>
          <p:cNvSpPr/>
          <p:nvPr/>
        </p:nvSpPr>
        <p:spPr>
          <a:xfrm rot="7017530">
            <a:off x="8574945" y="9835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6"/>
          <p:cNvSpPr/>
          <p:nvPr/>
        </p:nvSpPr>
        <p:spPr>
          <a:xfrm rot="7017530">
            <a:off x="8633182" y="45158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6" name="Shape 226"/>
        <p:cNvGrpSpPr/>
        <p:nvPr/>
      </p:nvGrpSpPr>
      <p:grpSpPr>
        <a:xfrm>
          <a:off x="0" y="0"/>
          <a:ext cx="0" cy="0"/>
          <a:chOff x="0" y="0"/>
          <a:chExt cx="0" cy="0"/>
        </a:xfrm>
      </p:grpSpPr>
      <p:grpSp>
        <p:nvGrpSpPr>
          <p:cNvPr id="227" name="Google Shape;227;p7"/>
          <p:cNvGrpSpPr/>
          <p:nvPr/>
        </p:nvGrpSpPr>
        <p:grpSpPr>
          <a:xfrm>
            <a:off x="305531" y="309374"/>
            <a:ext cx="8532938" cy="4524752"/>
            <a:chOff x="1665664" y="1061708"/>
            <a:chExt cx="7622778" cy="4029524"/>
          </a:xfrm>
        </p:grpSpPr>
        <p:grpSp>
          <p:nvGrpSpPr>
            <p:cNvPr id="228" name="Google Shape;228;p7"/>
            <p:cNvGrpSpPr/>
            <p:nvPr/>
          </p:nvGrpSpPr>
          <p:grpSpPr>
            <a:xfrm>
              <a:off x="1665664" y="1061708"/>
              <a:ext cx="3977542" cy="4029523"/>
              <a:chOff x="1665664" y="1061708"/>
              <a:chExt cx="3977542" cy="4029523"/>
            </a:xfrm>
          </p:grpSpPr>
          <p:sp>
            <p:nvSpPr>
              <p:cNvPr id="229" name="Google Shape;229;p7"/>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30" name="Google Shape;230;p7"/>
              <p:cNvGrpSpPr/>
              <p:nvPr/>
            </p:nvGrpSpPr>
            <p:grpSpPr>
              <a:xfrm>
                <a:off x="1667917" y="1401060"/>
                <a:ext cx="3974163" cy="3346325"/>
                <a:chOff x="1667917" y="1401060"/>
                <a:chExt cx="3974163" cy="3346325"/>
              </a:xfrm>
            </p:grpSpPr>
            <p:sp>
              <p:nvSpPr>
                <p:cNvPr id="231" name="Google Shape;231;p7"/>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 name="Google Shape;232;p7"/>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 name="Google Shape;233;p7"/>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 name="Google Shape;234;p7"/>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 name="Google Shape;235;p7"/>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 name="Google Shape;236;p7"/>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 name="Google Shape;237;p7"/>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 name="Google Shape;238;p7"/>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 name="Google Shape;239;p7"/>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 name="Google Shape;240;p7"/>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 name="Google Shape;241;p7"/>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2" name="Google Shape;242;p7"/>
              <p:cNvGrpSpPr/>
              <p:nvPr/>
            </p:nvGrpSpPr>
            <p:grpSpPr>
              <a:xfrm>
                <a:off x="2002476" y="1061708"/>
                <a:ext cx="3305044" cy="4023905"/>
                <a:chOff x="2002476" y="1061708"/>
                <a:chExt cx="3305044" cy="4023905"/>
              </a:xfrm>
            </p:grpSpPr>
            <p:sp>
              <p:nvSpPr>
                <p:cNvPr id="243" name="Google Shape;243;p7"/>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 name="Google Shape;244;p7"/>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 name="Google Shape;245;p7"/>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 name="Google Shape;246;p7"/>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 name="Google Shape;247;p7"/>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 name="Google Shape;248;p7"/>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 name="Google Shape;249;p7"/>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 name="Google Shape;250;p7"/>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 name="Google Shape;251;p7"/>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 name="Google Shape;252;p7"/>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 name="Google Shape;253;p7"/>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254" name="Google Shape;254;p7"/>
            <p:cNvGrpSpPr/>
            <p:nvPr/>
          </p:nvGrpSpPr>
          <p:grpSpPr>
            <a:xfrm>
              <a:off x="5648839" y="1061708"/>
              <a:ext cx="3639603" cy="4029524"/>
              <a:chOff x="5648839" y="1061708"/>
              <a:chExt cx="3639603" cy="4029524"/>
            </a:xfrm>
          </p:grpSpPr>
          <p:sp>
            <p:nvSpPr>
              <p:cNvPr id="255" name="Google Shape;255;p7"/>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 name="Google Shape;256;p7"/>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57" name="Google Shape;257;p7"/>
              <p:cNvGrpSpPr/>
              <p:nvPr/>
            </p:nvGrpSpPr>
            <p:grpSpPr>
              <a:xfrm>
                <a:off x="5648839" y="1401060"/>
                <a:ext cx="3637350" cy="3346325"/>
                <a:chOff x="5648839" y="1401060"/>
                <a:chExt cx="3637350" cy="3346325"/>
              </a:xfrm>
            </p:grpSpPr>
            <p:sp>
              <p:nvSpPr>
                <p:cNvPr id="258" name="Google Shape;258;p7"/>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 name="Google Shape;259;p7"/>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 name="Google Shape;260;p7"/>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 name="Google Shape;261;p7"/>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 name="Google Shape;262;p7"/>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 name="Google Shape;263;p7"/>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 name="Google Shape;264;p7"/>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 name="Google Shape;265;p7"/>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 name="Google Shape;266;p7"/>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 name="Google Shape;267;p7"/>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 name="Google Shape;268;p7"/>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69" name="Google Shape;269;p7"/>
              <p:cNvGrpSpPr/>
              <p:nvPr/>
            </p:nvGrpSpPr>
            <p:grpSpPr>
              <a:xfrm>
                <a:off x="5983398" y="1061708"/>
                <a:ext cx="3305044" cy="4023905"/>
                <a:chOff x="5983398" y="1061708"/>
                <a:chExt cx="3305044" cy="4023905"/>
              </a:xfrm>
            </p:grpSpPr>
            <p:sp>
              <p:nvSpPr>
                <p:cNvPr id="270" name="Google Shape;270;p7"/>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 name="Google Shape;271;p7"/>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 name="Google Shape;272;p7"/>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 name="Google Shape;273;p7"/>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 name="Google Shape;274;p7"/>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 name="Google Shape;275;p7"/>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 name="Google Shape;276;p7"/>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 name="Google Shape;277;p7"/>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 name="Google Shape;278;p7"/>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 name="Google Shape;279;p7"/>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 name="Google Shape;280;p7"/>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281" name="Google Shape;281;p7"/>
          <p:cNvSpPr txBox="1"/>
          <p:nvPr>
            <p:ph type="title"/>
          </p:nvPr>
        </p:nvSpPr>
        <p:spPr>
          <a:xfrm>
            <a:off x="1040225" y="895500"/>
            <a:ext cx="3830700" cy="1103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2" name="Google Shape;282;p7"/>
          <p:cNvSpPr txBox="1"/>
          <p:nvPr>
            <p:ph idx="1" type="body"/>
          </p:nvPr>
        </p:nvSpPr>
        <p:spPr>
          <a:xfrm>
            <a:off x="1046675" y="1998900"/>
            <a:ext cx="3824100" cy="2249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83" name="Google Shape;283;p7"/>
          <p:cNvSpPr/>
          <p:nvPr>
            <p:ph idx="2" type="pic"/>
          </p:nvPr>
        </p:nvSpPr>
        <p:spPr>
          <a:xfrm>
            <a:off x="5197975" y="539500"/>
            <a:ext cx="3232800" cy="41172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4" name="Shape 284"/>
        <p:cNvGrpSpPr/>
        <p:nvPr/>
      </p:nvGrpSpPr>
      <p:grpSpPr>
        <a:xfrm>
          <a:off x="0" y="0"/>
          <a:ext cx="0" cy="0"/>
          <a:chOff x="0" y="0"/>
          <a:chExt cx="0" cy="0"/>
        </a:xfrm>
      </p:grpSpPr>
      <p:grpSp>
        <p:nvGrpSpPr>
          <p:cNvPr id="285" name="Google Shape;285;p8"/>
          <p:cNvGrpSpPr/>
          <p:nvPr/>
        </p:nvGrpSpPr>
        <p:grpSpPr>
          <a:xfrm>
            <a:off x="957220" y="539456"/>
            <a:ext cx="7229561" cy="4064588"/>
            <a:chOff x="73489" y="1188045"/>
            <a:chExt cx="7883067" cy="4432001"/>
          </a:xfrm>
        </p:grpSpPr>
        <p:sp>
          <p:nvSpPr>
            <p:cNvPr id="286" name="Google Shape;286;p8"/>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8"/>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8"/>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8"/>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8"/>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8"/>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8"/>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8"/>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8"/>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8"/>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8"/>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8"/>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8"/>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8"/>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8"/>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8"/>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2" name="Google Shape;302;p8"/>
          <p:cNvSpPr txBox="1"/>
          <p:nvPr>
            <p:ph type="title"/>
          </p:nvPr>
        </p:nvSpPr>
        <p:spPr>
          <a:xfrm>
            <a:off x="1689600" y="1593750"/>
            <a:ext cx="5764800" cy="19560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3" name="Shape 303"/>
        <p:cNvGrpSpPr/>
        <p:nvPr/>
      </p:nvGrpSpPr>
      <p:grpSpPr>
        <a:xfrm>
          <a:off x="0" y="0"/>
          <a:ext cx="0" cy="0"/>
          <a:chOff x="0" y="0"/>
          <a:chExt cx="0" cy="0"/>
        </a:xfrm>
      </p:grpSpPr>
      <p:grpSp>
        <p:nvGrpSpPr>
          <p:cNvPr id="304" name="Google Shape;304;p9"/>
          <p:cNvGrpSpPr/>
          <p:nvPr/>
        </p:nvGrpSpPr>
        <p:grpSpPr>
          <a:xfrm>
            <a:off x="305531" y="309374"/>
            <a:ext cx="8532938" cy="4524752"/>
            <a:chOff x="1665664" y="1061708"/>
            <a:chExt cx="7622778" cy="4029524"/>
          </a:xfrm>
        </p:grpSpPr>
        <p:grpSp>
          <p:nvGrpSpPr>
            <p:cNvPr id="305" name="Google Shape;305;p9"/>
            <p:cNvGrpSpPr/>
            <p:nvPr/>
          </p:nvGrpSpPr>
          <p:grpSpPr>
            <a:xfrm>
              <a:off x="1665664" y="1061708"/>
              <a:ext cx="3977542" cy="4029523"/>
              <a:chOff x="1665664" y="1061708"/>
              <a:chExt cx="3977542" cy="4029523"/>
            </a:xfrm>
          </p:grpSpPr>
          <p:sp>
            <p:nvSpPr>
              <p:cNvPr id="306" name="Google Shape;306;p9"/>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07" name="Google Shape;307;p9"/>
              <p:cNvGrpSpPr/>
              <p:nvPr/>
            </p:nvGrpSpPr>
            <p:grpSpPr>
              <a:xfrm>
                <a:off x="1667917" y="1401060"/>
                <a:ext cx="3974163" cy="3346325"/>
                <a:chOff x="1667917" y="1401060"/>
                <a:chExt cx="3974163" cy="3346325"/>
              </a:xfrm>
            </p:grpSpPr>
            <p:sp>
              <p:nvSpPr>
                <p:cNvPr id="308" name="Google Shape;308;p9"/>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 name="Google Shape;309;p9"/>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 name="Google Shape;310;p9"/>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 name="Google Shape;311;p9"/>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 name="Google Shape;312;p9"/>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 name="Google Shape;313;p9"/>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 name="Google Shape;314;p9"/>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 name="Google Shape;315;p9"/>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 name="Google Shape;316;p9"/>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 name="Google Shape;317;p9"/>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 name="Google Shape;318;p9"/>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19" name="Google Shape;319;p9"/>
              <p:cNvGrpSpPr/>
              <p:nvPr/>
            </p:nvGrpSpPr>
            <p:grpSpPr>
              <a:xfrm>
                <a:off x="2002476" y="1061708"/>
                <a:ext cx="3305044" cy="4023905"/>
                <a:chOff x="2002476" y="1061708"/>
                <a:chExt cx="3305044" cy="4023905"/>
              </a:xfrm>
            </p:grpSpPr>
            <p:sp>
              <p:nvSpPr>
                <p:cNvPr id="320" name="Google Shape;320;p9"/>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 name="Google Shape;321;p9"/>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 name="Google Shape;322;p9"/>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 name="Google Shape;323;p9"/>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 name="Google Shape;324;p9"/>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 name="Google Shape;325;p9"/>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 name="Google Shape;326;p9"/>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 name="Google Shape;327;p9"/>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 name="Google Shape;328;p9"/>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 name="Google Shape;329;p9"/>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 name="Google Shape;330;p9"/>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331" name="Google Shape;331;p9"/>
            <p:cNvGrpSpPr/>
            <p:nvPr/>
          </p:nvGrpSpPr>
          <p:grpSpPr>
            <a:xfrm>
              <a:off x="5648839" y="1061708"/>
              <a:ext cx="3639603" cy="4029524"/>
              <a:chOff x="5648839" y="1061708"/>
              <a:chExt cx="3639603" cy="4029524"/>
            </a:xfrm>
          </p:grpSpPr>
          <p:sp>
            <p:nvSpPr>
              <p:cNvPr id="332" name="Google Shape;332;p9"/>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 name="Google Shape;333;p9"/>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34" name="Google Shape;334;p9"/>
              <p:cNvGrpSpPr/>
              <p:nvPr/>
            </p:nvGrpSpPr>
            <p:grpSpPr>
              <a:xfrm>
                <a:off x="5648839" y="1401060"/>
                <a:ext cx="3637350" cy="3346325"/>
                <a:chOff x="5648839" y="1401060"/>
                <a:chExt cx="3637350" cy="3346325"/>
              </a:xfrm>
            </p:grpSpPr>
            <p:sp>
              <p:nvSpPr>
                <p:cNvPr id="335" name="Google Shape;335;p9"/>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 name="Google Shape;336;p9"/>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 name="Google Shape;337;p9"/>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 name="Google Shape;338;p9"/>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 name="Google Shape;339;p9"/>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 name="Google Shape;340;p9"/>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 name="Google Shape;341;p9"/>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 name="Google Shape;342;p9"/>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 name="Google Shape;343;p9"/>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 name="Google Shape;344;p9"/>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 name="Google Shape;345;p9"/>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46" name="Google Shape;346;p9"/>
              <p:cNvGrpSpPr/>
              <p:nvPr/>
            </p:nvGrpSpPr>
            <p:grpSpPr>
              <a:xfrm>
                <a:off x="5983398" y="1061708"/>
                <a:ext cx="3305044" cy="4023905"/>
                <a:chOff x="5983398" y="1061708"/>
                <a:chExt cx="3305044" cy="4023905"/>
              </a:xfrm>
            </p:grpSpPr>
            <p:sp>
              <p:nvSpPr>
                <p:cNvPr id="347" name="Google Shape;347;p9"/>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8" name="Google Shape;348;p9"/>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9" name="Google Shape;349;p9"/>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0" name="Google Shape;350;p9"/>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1" name="Google Shape;351;p9"/>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2" name="Google Shape;352;p9"/>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3" name="Google Shape;353;p9"/>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4" name="Google Shape;354;p9"/>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5" name="Google Shape;355;p9"/>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6" name="Google Shape;356;p9"/>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7" name="Google Shape;357;p9"/>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358" name="Google Shape;358;p9"/>
          <p:cNvSpPr txBox="1"/>
          <p:nvPr>
            <p:ph idx="1" type="subTitle"/>
          </p:nvPr>
        </p:nvSpPr>
        <p:spPr>
          <a:xfrm>
            <a:off x="720064"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59" name="Google Shape;359;p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0" name="Google Shape;360;p9"/>
          <p:cNvSpPr txBox="1"/>
          <p:nvPr>
            <p:ph idx="2" type="subTitle"/>
          </p:nvPr>
        </p:nvSpPr>
        <p:spPr>
          <a:xfrm>
            <a:off x="4826936"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1" name="Shape 361"/>
        <p:cNvGrpSpPr/>
        <p:nvPr/>
      </p:nvGrpSpPr>
      <p:grpSpPr>
        <a:xfrm>
          <a:off x="0" y="0"/>
          <a:ext cx="0" cy="0"/>
          <a:chOff x="0" y="0"/>
          <a:chExt cx="0" cy="0"/>
        </a:xfrm>
      </p:grpSpPr>
      <p:sp>
        <p:nvSpPr>
          <p:cNvPr id="362" name="Google Shape;362;p10"/>
          <p:cNvSpPr/>
          <p:nvPr>
            <p:ph idx="2" type="pic"/>
          </p:nvPr>
        </p:nvSpPr>
        <p:spPr>
          <a:xfrm>
            <a:off x="0" y="0"/>
            <a:ext cx="9144000" cy="5143500"/>
          </a:xfrm>
          <a:prstGeom prst="rect">
            <a:avLst/>
          </a:prstGeom>
          <a:noFill/>
          <a:ln>
            <a:noFill/>
          </a:ln>
        </p:spPr>
      </p:sp>
      <p:sp>
        <p:nvSpPr>
          <p:cNvPr id="363" name="Google Shape;363;p10"/>
          <p:cNvSpPr txBox="1"/>
          <p:nvPr>
            <p:ph type="title"/>
          </p:nvPr>
        </p:nvSpPr>
        <p:spPr>
          <a:xfrm>
            <a:off x="2205900" y="3384750"/>
            <a:ext cx="4732200" cy="1219200"/>
          </a:xfrm>
          <a:prstGeom prst="rect">
            <a:avLst/>
          </a:prstGeom>
          <a:solidFill>
            <a:schemeClr val="l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1pPr>
            <a:lvl2pPr lvl="1"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2pPr>
            <a:lvl3pPr lvl="2"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3pPr>
            <a:lvl4pPr lvl="3"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4pPr>
            <a:lvl5pPr lvl="4"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5pPr>
            <a:lvl6pPr lvl="5"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6pPr>
            <a:lvl7pPr lvl="6"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7pPr>
            <a:lvl8pPr lvl="7"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8pPr>
            <a:lvl9pPr lvl="8"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png"/><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22.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22.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32"/>
          <p:cNvSpPr txBox="1"/>
          <p:nvPr>
            <p:ph type="ctrTitle"/>
          </p:nvPr>
        </p:nvSpPr>
        <p:spPr>
          <a:xfrm>
            <a:off x="2041725" y="831263"/>
            <a:ext cx="5060400" cy="223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200">
                <a:latin typeface="Ultra"/>
                <a:ea typeface="Ultra"/>
                <a:cs typeface="Ultra"/>
                <a:sym typeface="Ultra"/>
              </a:rPr>
              <a:t>Welcome to Section!</a:t>
            </a:r>
            <a:endParaRPr sz="5200">
              <a:latin typeface="Ultra"/>
              <a:ea typeface="Ultra"/>
              <a:cs typeface="Ultra"/>
              <a:sym typeface="Ultra"/>
            </a:endParaRPr>
          </a:p>
        </p:txBody>
      </p:sp>
      <p:sp>
        <p:nvSpPr>
          <p:cNvPr id="1163" name="Google Shape;1163;p32"/>
          <p:cNvSpPr txBox="1"/>
          <p:nvPr>
            <p:ph idx="1" type="subTitle"/>
          </p:nvPr>
        </p:nvSpPr>
        <p:spPr>
          <a:xfrm>
            <a:off x="2307525" y="4013913"/>
            <a:ext cx="4528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Slides by Cameron Mohne and Maggie Lee</a:t>
            </a:r>
            <a:endParaRPr/>
          </a:p>
        </p:txBody>
      </p:sp>
      <p:sp>
        <p:nvSpPr>
          <p:cNvPr id="1164" name="Google Shape;1164;p32"/>
          <p:cNvSpPr txBox="1"/>
          <p:nvPr>
            <p:ph idx="4294967295" type="ctrTitle"/>
          </p:nvPr>
        </p:nvSpPr>
        <p:spPr>
          <a:xfrm>
            <a:off x="2041725" y="2923563"/>
            <a:ext cx="5060400" cy="7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400">
                <a:solidFill>
                  <a:schemeClr val="accent1"/>
                </a:solidFill>
                <a:latin typeface="Ultra"/>
                <a:ea typeface="Ultra"/>
                <a:cs typeface="Ultra"/>
                <a:sym typeface="Ultra"/>
              </a:rPr>
              <a:t>Week </a:t>
            </a:r>
            <a:r>
              <a:rPr lang="en" sz="6400">
                <a:solidFill>
                  <a:schemeClr val="accent1"/>
                </a:solidFill>
              </a:rPr>
              <a:t>5</a:t>
            </a:r>
            <a:endParaRPr sz="6400">
              <a:solidFill>
                <a:schemeClr val="accent1"/>
              </a:solidFill>
              <a:latin typeface="Ultra"/>
              <a:ea typeface="Ultra"/>
              <a:cs typeface="Ultra"/>
              <a:sym typeface="Ultra"/>
            </a:endParaRPr>
          </a:p>
        </p:txBody>
      </p:sp>
      <p:pic>
        <p:nvPicPr>
          <p:cNvPr id="1165" name="Google Shape;1165;p32"/>
          <p:cNvPicPr preferRelativeResize="0"/>
          <p:nvPr/>
        </p:nvPicPr>
        <p:blipFill>
          <a:blip r:embed="rId3">
            <a:alphaModFix/>
          </a:blip>
          <a:stretch>
            <a:fillRect/>
          </a:stretch>
        </p:blipFill>
        <p:spPr>
          <a:xfrm>
            <a:off x="6474171" y="2181426"/>
            <a:ext cx="1262307" cy="1263051"/>
          </a:xfrm>
          <a:prstGeom prst="rect">
            <a:avLst/>
          </a:prstGeom>
          <a:noFill/>
          <a:ln>
            <a:noFill/>
          </a:ln>
        </p:spPr>
      </p:pic>
      <p:pic>
        <p:nvPicPr>
          <p:cNvPr id="1166" name="Google Shape;1166;p32"/>
          <p:cNvPicPr preferRelativeResize="0"/>
          <p:nvPr/>
        </p:nvPicPr>
        <p:blipFill>
          <a:blip r:embed="rId4">
            <a:alphaModFix/>
          </a:blip>
          <a:stretch>
            <a:fillRect/>
          </a:stretch>
        </p:blipFill>
        <p:spPr>
          <a:xfrm rot="3394429">
            <a:off x="-552229" y="3845217"/>
            <a:ext cx="2065408" cy="1390544"/>
          </a:xfrm>
          <a:prstGeom prst="rect">
            <a:avLst/>
          </a:prstGeom>
          <a:noFill/>
          <a:ln>
            <a:noFill/>
          </a:ln>
        </p:spPr>
      </p:pic>
      <p:pic>
        <p:nvPicPr>
          <p:cNvPr id="1167" name="Google Shape;1167;p32"/>
          <p:cNvPicPr preferRelativeResize="0"/>
          <p:nvPr/>
        </p:nvPicPr>
        <p:blipFill>
          <a:blip r:embed="rId5">
            <a:alphaModFix/>
          </a:blip>
          <a:stretch>
            <a:fillRect/>
          </a:stretch>
        </p:blipFill>
        <p:spPr>
          <a:xfrm>
            <a:off x="7400025" y="3232150"/>
            <a:ext cx="2499875" cy="2499850"/>
          </a:xfrm>
          <a:prstGeom prst="rect">
            <a:avLst/>
          </a:prstGeom>
          <a:noFill/>
          <a:ln>
            <a:noFill/>
          </a:ln>
        </p:spPr>
      </p:pic>
      <p:pic>
        <p:nvPicPr>
          <p:cNvPr id="1168" name="Google Shape;1168;p32"/>
          <p:cNvPicPr preferRelativeResize="0"/>
          <p:nvPr/>
        </p:nvPicPr>
        <p:blipFill>
          <a:blip r:embed="rId6">
            <a:alphaModFix/>
          </a:blip>
          <a:stretch>
            <a:fillRect/>
          </a:stretch>
        </p:blipFill>
        <p:spPr>
          <a:xfrm rot="3412494">
            <a:off x="1325419" y="1999687"/>
            <a:ext cx="1263065" cy="1263047"/>
          </a:xfrm>
          <a:prstGeom prst="rect">
            <a:avLst/>
          </a:prstGeom>
          <a:noFill/>
          <a:ln>
            <a:noFill/>
          </a:ln>
        </p:spPr>
      </p:pic>
      <p:pic>
        <p:nvPicPr>
          <p:cNvPr id="1169" name="Google Shape;1169;p32"/>
          <p:cNvPicPr preferRelativeResize="0"/>
          <p:nvPr/>
        </p:nvPicPr>
        <p:blipFill>
          <a:blip r:embed="rId7">
            <a:alphaModFix/>
          </a:blip>
          <a:stretch>
            <a:fillRect/>
          </a:stretch>
        </p:blipFill>
        <p:spPr>
          <a:xfrm rot="-5400000">
            <a:off x="4677775" y="-976225"/>
            <a:ext cx="2157923" cy="2159201"/>
          </a:xfrm>
          <a:prstGeom prst="rect">
            <a:avLst/>
          </a:prstGeom>
          <a:noFill/>
          <a:ln>
            <a:noFill/>
          </a:ln>
        </p:spPr>
      </p:pic>
      <p:pic>
        <p:nvPicPr>
          <p:cNvPr id="1170" name="Google Shape;1170;p32"/>
          <p:cNvPicPr preferRelativeResize="0"/>
          <p:nvPr/>
        </p:nvPicPr>
        <p:blipFill>
          <a:blip r:embed="rId8">
            <a:alphaModFix/>
          </a:blip>
          <a:stretch>
            <a:fillRect/>
          </a:stretch>
        </p:blipFill>
        <p:spPr>
          <a:xfrm>
            <a:off x="1822091" y="3444474"/>
            <a:ext cx="292956" cy="1188200"/>
          </a:xfrm>
          <a:prstGeom prst="rect">
            <a:avLst/>
          </a:prstGeom>
          <a:noFill/>
          <a:ln>
            <a:noFill/>
          </a:ln>
        </p:spPr>
      </p:pic>
      <p:sp>
        <p:nvSpPr>
          <p:cNvPr id="1171" name="Google Shape;1171;p32"/>
          <p:cNvSpPr/>
          <p:nvPr/>
        </p:nvSpPr>
        <p:spPr>
          <a:xfrm>
            <a:off x="1701500" y="886373"/>
            <a:ext cx="177551" cy="177479"/>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32"/>
          <p:cNvSpPr/>
          <p:nvPr/>
        </p:nvSpPr>
        <p:spPr>
          <a:xfrm rot="-4576959">
            <a:off x="517596" y="2532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32"/>
          <p:cNvSpPr/>
          <p:nvPr/>
        </p:nvSpPr>
        <p:spPr>
          <a:xfrm>
            <a:off x="6724975" y="4393336"/>
            <a:ext cx="177551" cy="177479"/>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32"/>
          <p:cNvSpPr/>
          <p:nvPr/>
        </p:nvSpPr>
        <p:spPr>
          <a:xfrm>
            <a:off x="7930650" y="1063861"/>
            <a:ext cx="177551" cy="177479"/>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41"/>
          <p:cNvSpPr txBox="1"/>
          <p:nvPr>
            <p:ph idx="1" type="body"/>
          </p:nvPr>
        </p:nvSpPr>
        <p:spPr>
          <a:xfrm>
            <a:off x="713100" y="2113450"/>
            <a:ext cx="3198900" cy="14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The canvas is a fun way for us to visualize and interact with our code in a somewhat similar way to Karel!</a:t>
            </a:r>
            <a:endParaRPr sz="1900"/>
          </a:p>
        </p:txBody>
      </p:sp>
      <p:sp>
        <p:nvSpPr>
          <p:cNvPr id="1298" name="Google Shape;1298;p41"/>
          <p:cNvSpPr txBox="1"/>
          <p:nvPr>
            <p:ph type="title"/>
          </p:nvPr>
        </p:nvSpPr>
        <p:spPr>
          <a:xfrm>
            <a:off x="713100" y="1588550"/>
            <a:ext cx="35118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Canvas</a:t>
            </a:r>
            <a:endParaRPr>
              <a:solidFill>
                <a:schemeClr val="accent1"/>
              </a:solidFill>
            </a:endParaRPr>
          </a:p>
        </p:txBody>
      </p:sp>
      <p:pic>
        <p:nvPicPr>
          <p:cNvPr id="1299" name="Google Shape;1299;p41"/>
          <p:cNvPicPr preferRelativeResize="0"/>
          <p:nvPr/>
        </p:nvPicPr>
        <p:blipFill>
          <a:blip r:embed="rId3">
            <a:alphaModFix/>
          </a:blip>
          <a:stretch>
            <a:fillRect/>
          </a:stretch>
        </p:blipFill>
        <p:spPr>
          <a:xfrm>
            <a:off x="4572000" y="1017625"/>
            <a:ext cx="3608650" cy="385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42"/>
          <p:cNvSpPr txBox="1"/>
          <p:nvPr>
            <p:ph idx="1" type="body"/>
          </p:nvPr>
        </p:nvSpPr>
        <p:spPr>
          <a:xfrm>
            <a:off x="721000" y="2260125"/>
            <a:ext cx="3341400" cy="14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Remember how pixels are laid out: starting at (0, 0) for </a:t>
            </a:r>
            <a:r>
              <a:rPr lang="en" sz="1900"/>
              <a:t>the top left and increasing in x/y-values as you go right/down respectively</a:t>
            </a:r>
            <a:endParaRPr sz="1900"/>
          </a:p>
        </p:txBody>
      </p:sp>
      <p:sp>
        <p:nvSpPr>
          <p:cNvPr id="1305" name="Google Shape;1305;p42"/>
          <p:cNvSpPr txBox="1"/>
          <p:nvPr>
            <p:ph type="title"/>
          </p:nvPr>
        </p:nvSpPr>
        <p:spPr>
          <a:xfrm>
            <a:off x="721000" y="1600375"/>
            <a:ext cx="35118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Canvas</a:t>
            </a:r>
            <a:endParaRPr>
              <a:solidFill>
                <a:schemeClr val="accent1"/>
              </a:solidFill>
            </a:endParaRPr>
          </a:p>
        </p:txBody>
      </p:sp>
      <p:pic>
        <p:nvPicPr>
          <p:cNvPr id="1306" name="Google Shape;1306;p42"/>
          <p:cNvPicPr preferRelativeResize="0"/>
          <p:nvPr/>
        </p:nvPicPr>
        <p:blipFill>
          <a:blip r:embed="rId3">
            <a:alphaModFix/>
          </a:blip>
          <a:stretch>
            <a:fillRect/>
          </a:stretch>
        </p:blipFill>
        <p:spPr>
          <a:xfrm>
            <a:off x="4572004" y="1018688"/>
            <a:ext cx="3463150" cy="3106124"/>
          </a:xfrm>
          <a:prstGeom prst="rect">
            <a:avLst/>
          </a:prstGeom>
          <a:noFill/>
          <a:ln>
            <a:noFill/>
          </a:ln>
        </p:spPr>
      </p:pic>
      <p:cxnSp>
        <p:nvCxnSpPr>
          <p:cNvPr id="1307" name="Google Shape;1307;p42"/>
          <p:cNvCxnSpPr/>
          <p:nvPr/>
        </p:nvCxnSpPr>
        <p:spPr>
          <a:xfrm>
            <a:off x="5289825" y="1409600"/>
            <a:ext cx="0" cy="2482800"/>
          </a:xfrm>
          <a:prstGeom prst="straightConnector1">
            <a:avLst/>
          </a:prstGeom>
          <a:noFill/>
          <a:ln cap="flat" cmpd="sng" w="28575">
            <a:solidFill>
              <a:srgbClr val="FF0000"/>
            </a:solidFill>
            <a:prstDash val="solid"/>
            <a:round/>
            <a:headEnd len="med" w="med" type="none"/>
            <a:tailEnd len="med" w="med" type="triangle"/>
          </a:ln>
        </p:spPr>
      </p:cxnSp>
      <p:cxnSp>
        <p:nvCxnSpPr>
          <p:cNvPr id="1308" name="Google Shape;1308;p42"/>
          <p:cNvCxnSpPr/>
          <p:nvPr/>
        </p:nvCxnSpPr>
        <p:spPr>
          <a:xfrm>
            <a:off x="5289825" y="1409600"/>
            <a:ext cx="2399400" cy="0"/>
          </a:xfrm>
          <a:prstGeom prst="straightConnector1">
            <a:avLst/>
          </a:prstGeom>
          <a:noFill/>
          <a:ln cap="flat" cmpd="sng" w="28575">
            <a:solidFill>
              <a:srgbClr val="FF0000"/>
            </a:solidFill>
            <a:prstDash val="solid"/>
            <a:round/>
            <a:headEnd len="med" w="med" type="none"/>
            <a:tailEnd len="med" w="med" type="triangle"/>
          </a:ln>
        </p:spPr>
      </p:cxnSp>
      <p:sp>
        <p:nvSpPr>
          <p:cNvPr id="1309" name="Google Shape;1309;p42"/>
          <p:cNvSpPr txBox="1"/>
          <p:nvPr/>
        </p:nvSpPr>
        <p:spPr>
          <a:xfrm>
            <a:off x="4645275" y="1135450"/>
            <a:ext cx="6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(0, 0)</a:t>
            </a:r>
            <a:endParaRPr>
              <a:latin typeface="Baloo 2"/>
              <a:ea typeface="Baloo 2"/>
              <a:cs typeface="Baloo 2"/>
              <a:sym typeface="Baloo 2"/>
            </a:endParaRPr>
          </a:p>
        </p:txBody>
      </p:sp>
      <p:sp>
        <p:nvSpPr>
          <p:cNvPr id="1310" name="Google Shape;1310;p42"/>
          <p:cNvSpPr txBox="1"/>
          <p:nvPr/>
        </p:nvSpPr>
        <p:spPr>
          <a:xfrm>
            <a:off x="6976625" y="3677100"/>
            <a:ext cx="20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(300, 300)</a:t>
            </a:r>
            <a:endParaRPr>
              <a:latin typeface="Baloo 2"/>
              <a:ea typeface="Baloo 2"/>
              <a:cs typeface="Baloo 2"/>
              <a:sym typeface="Baloo 2"/>
            </a:endParaRPr>
          </a:p>
        </p:txBody>
      </p:sp>
      <p:sp>
        <p:nvSpPr>
          <p:cNvPr id="1311" name="Google Shape;1311;p42"/>
          <p:cNvSpPr txBox="1"/>
          <p:nvPr/>
        </p:nvSpPr>
        <p:spPr>
          <a:xfrm>
            <a:off x="6061950" y="2450900"/>
            <a:ext cx="32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(150, 150)</a:t>
            </a:r>
            <a:endParaRPr>
              <a:latin typeface="Baloo 2"/>
              <a:ea typeface="Baloo 2"/>
              <a:cs typeface="Baloo 2"/>
              <a:sym typeface="Baloo 2"/>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43"/>
          <p:cNvSpPr txBox="1"/>
          <p:nvPr>
            <p:ph idx="1" type="body"/>
          </p:nvPr>
        </p:nvSpPr>
        <p:spPr>
          <a:xfrm>
            <a:off x="737650" y="1371375"/>
            <a:ext cx="4481100" cy="27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To draw something, we need to use four parameters. These numbers represent the coordinates of the two points used to draw the image. Since the function is a part of our canvas, we use our canvas followed by a period and then the function name. We can also add an extra parameter for color if we want.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Example:</a:t>
            </a:r>
            <a:endParaRPr sz="1900"/>
          </a:p>
          <a:p>
            <a:pPr indent="0" lvl="0" marL="0" rtl="0" algn="l">
              <a:spcBef>
                <a:spcPts val="0"/>
              </a:spcBef>
              <a:spcAft>
                <a:spcPts val="0"/>
              </a:spcAft>
              <a:buNone/>
            </a:pPr>
            <a:r>
              <a:rPr lang="en" sz="1300">
                <a:latin typeface="Consolas"/>
                <a:ea typeface="Consolas"/>
                <a:cs typeface="Consolas"/>
                <a:sym typeface="Consolas"/>
              </a:rPr>
              <a:t>canvas.create_rectangle(0, 0, 40, 40, “Purple”)</a:t>
            </a:r>
            <a:endParaRPr sz="1300">
              <a:latin typeface="Consolas"/>
              <a:ea typeface="Consolas"/>
              <a:cs typeface="Consolas"/>
              <a:sym typeface="Consolas"/>
            </a:endParaRPr>
          </a:p>
        </p:txBody>
      </p:sp>
      <p:sp>
        <p:nvSpPr>
          <p:cNvPr id="1317" name="Google Shape;1317;p43"/>
          <p:cNvSpPr txBox="1"/>
          <p:nvPr>
            <p:ph type="title"/>
          </p:nvPr>
        </p:nvSpPr>
        <p:spPr>
          <a:xfrm>
            <a:off x="713100" y="683650"/>
            <a:ext cx="35118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Canvas</a:t>
            </a:r>
            <a:endParaRPr>
              <a:solidFill>
                <a:schemeClr val="accent1"/>
              </a:solidFill>
            </a:endParaRPr>
          </a:p>
        </p:txBody>
      </p:sp>
      <p:pic>
        <p:nvPicPr>
          <p:cNvPr id="1318" name="Google Shape;1318;p43"/>
          <p:cNvPicPr preferRelativeResize="0"/>
          <p:nvPr/>
        </p:nvPicPr>
        <p:blipFill>
          <a:blip r:embed="rId3">
            <a:alphaModFix/>
          </a:blip>
          <a:stretch>
            <a:fillRect/>
          </a:stretch>
        </p:blipFill>
        <p:spPr>
          <a:xfrm>
            <a:off x="5486854" y="1101826"/>
            <a:ext cx="3463150" cy="3106124"/>
          </a:xfrm>
          <a:prstGeom prst="rect">
            <a:avLst/>
          </a:prstGeom>
          <a:noFill/>
          <a:ln>
            <a:noFill/>
          </a:ln>
        </p:spPr>
      </p:pic>
      <p:sp>
        <p:nvSpPr>
          <p:cNvPr id="1319" name="Google Shape;1319;p43"/>
          <p:cNvSpPr txBox="1"/>
          <p:nvPr/>
        </p:nvSpPr>
        <p:spPr>
          <a:xfrm>
            <a:off x="5560125" y="1135450"/>
            <a:ext cx="6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(0, 0)</a:t>
            </a:r>
            <a:endParaRPr>
              <a:latin typeface="Baloo 2"/>
              <a:ea typeface="Baloo 2"/>
              <a:cs typeface="Baloo 2"/>
              <a:sym typeface="Baloo 2"/>
            </a:endParaRPr>
          </a:p>
        </p:txBody>
      </p:sp>
      <p:sp>
        <p:nvSpPr>
          <p:cNvPr id="1320" name="Google Shape;1320;p43"/>
          <p:cNvSpPr txBox="1"/>
          <p:nvPr/>
        </p:nvSpPr>
        <p:spPr>
          <a:xfrm>
            <a:off x="7891475" y="3677100"/>
            <a:ext cx="20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(300, 300)</a:t>
            </a:r>
            <a:endParaRPr>
              <a:latin typeface="Baloo 2"/>
              <a:ea typeface="Baloo 2"/>
              <a:cs typeface="Baloo 2"/>
              <a:sym typeface="Baloo 2"/>
            </a:endParaRPr>
          </a:p>
        </p:txBody>
      </p:sp>
      <p:sp>
        <p:nvSpPr>
          <p:cNvPr id="1321" name="Google Shape;1321;p43"/>
          <p:cNvSpPr/>
          <p:nvPr/>
        </p:nvSpPr>
        <p:spPr>
          <a:xfrm>
            <a:off x="6062125" y="1314575"/>
            <a:ext cx="644700" cy="672900"/>
          </a:xfrm>
          <a:prstGeom prst="rect">
            <a:avLst/>
          </a:prstGeom>
          <a:solidFill>
            <a:srgbClr val="95739C"/>
          </a:solidFill>
          <a:ln cap="flat" cmpd="sng" w="9525">
            <a:solidFill>
              <a:srgbClr val="9573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2" name="Google Shape;1322;p43"/>
          <p:cNvCxnSpPr/>
          <p:nvPr/>
        </p:nvCxnSpPr>
        <p:spPr>
          <a:xfrm>
            <a:off x="6062125" y="1314563"/>
            <a:ext cx="12000" cy="756300"/>
          </a:xfrm>
          <a:prstGeom prst="straightConnector1">
            <a:avLst/>
          </a:prstGeom>
          <a:noFill/>
          <a:ln cap="flat" cmpd="sng" w="28575">
            <a:solidFill>
              <a:srgbClr val="FF0000"/>
            </a:solidFill>
            <a:prstDash val="solid"/>
            <a:round/>
            <a:headEnd len="med" w="med" type="none"/>
            <a:tailEnd len="med" w="med" type="triangle"/>
          </a:ln>
        </p:spPr>
      </p:cxnSp>
      <p:cxnSp>
        <p:nvCxnSpPr>
          <p:cNvPr id="1323" name="Google Shape;1323;p43"/>
          <p:cNvCxnSpPr/>
          <p:nvPr/>
        </p:nvCxnSpPr>
        <p:spPr>
          <a:xfrm flipH="1" rot="10800000">
            <a:off x="6074125" y="1302575"/>
            <a:ext cx="688800" cy="12000"/>
          </a:xfrm>
          <a:prstGeom prst="straightConnector1">
            <a:avLst/>
          </a:prstGeom>
          <a:noFill/>
          <a:ln cap="flat" cmpd="sng" w="28575">
            <a:solidFill>
              <a:srgbClr val="FF0000"/>
            </a:solidFill>
            <a:prstDash val="solid"/>
            <a:round/>
            <a:headEnd len="med" w="med" type="none"/>
            <a:tailEnd len="med" w="med" type="triangle"/>
          </a:ln>
        </p:spPr>
      </p:cxnSp>
      <p:sp>
        <p:nvSpPr>
          <p:cNvPr id="1324" name="Google Shape;1324;p43"/>
          <p:cNvSpPr txBox="1"/>
          <p:nvPr/>
        </p:nvSpPr>
        <p:spPr>
          <a:xfrm>
            <a:off x="6074125" y="971175"/>
            <a:ext cx="6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40px</a:t>
            </a:r>
            <a:endParaRPr>
              <a:solidFill>
                <a:srgbClr val="FF0000"/>
              </a:solidFill>
              <a:latin typeface="Baloo 2"/>
              <a:ea typeface="Baloo 2"/>
              <a:cs typeface="Baloo 2"/>
              <a:sym typeface="Baloo 2"/>
            </a:endParaRPr>
          </a:p>
        </p:txBody>
      </p:sp>
      <p:sp>
        <p:nvSpPr>
          <p:cNvPr id="1325" name="Google Shape;1325;p43"/>
          <p:cNvSpPr txBox="1"/>
          <p:nvPr/>
        </p:nvSpPr>
        <p:spPr>
          <a:xfrm>
            <a:off x="5538075" y="1450925"/>
            <a:ext cx="6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40px</a:t>
            </a:r>
            <a:endParaRPr>
              <a:solidFill>
                <a:srgbClr val="FF0000"/>
              </a:solidFill>
              <a:latin typeface="Baloo 2"/>
              <a:ea typeface="Baloo 2"/>
              <a:cs typeface="Baloo 2"/>
              <a:sym typeface="Baloo 2"/>
            </a:endParaRPr>
          </a:p>
        </p:txBody>
      </p:sp>
      <p:sp>
        <p:nvSpPr>
          <p:cNvPr id="1326" name="Google Shape;1326;p43"/>
          <p:cNvSpPr txBox="1"/>
          <p:nvPr/>
        </p:nvSpPr>
        <p:spPr>
          <a:xfrm>
            <a:off x="6628375" y="1851125"/>
            <a:ext cx="7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(40, 40)</a:t>
            </a:r>
            <a:endParaRPr>
              <a:solidFill>
                <a:srgbClr val="FF0000"/>
              </a:solidFill>
              <a:latin typeface="Baloo 2"/>
              <a:ea typeface="Baloo 2"/>
              <a:cs typeface="Baloo 2"/>
              <a:sym typeface="Baloo 2"/>
            </a:endParaRPr>
          </a:p>
        </p:txBody>
      </p:sp>
      <p:sp>
        <p:nvSpPr>
          <p:cNvPr id="1327" name="Google Shape;1327;p43"/>
          <p:cNvSpPr txBox="1"/>
          <p:nvPr/>
        </p:nvSpPr>
        <p:spPr>
          <a:xfrm>
            <a:off x="2929550" y="4193950"/>
            <a:ext cx="4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x1</a:t>
            </a:r>
            <a:endParaRPr>
              <a:solidFill>
                <a:srgbClr val="FF0000"/>
              </a:solidFill>
              <a:latin typeface="Baloo 2"/>
              <a:ea typeface="Baloo 2"/>
              <a:cs typeface="Baloo 2"/>
              <a:sym typeface="Baloo 2"/>
            </a:endParaRPr>
          </a:p>
        </p:txBody>
      </p:sp>
      <p:sp>
        <p:nvSpPr>
          <p:cNvPr id="1328" name="Google Shape;1328;p43"/>
          <p:cNvSpPr txBox="1"/>
          <p:nvPr/>
        </p:nvSpPr>
        <p:spPr>
          <a:xfrm>
            <a:off x="3214725" y="419395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y</a:t>
            </a:r>
            <a:r>
              <a:rPr lang="en">
                <a:solidFill>
                  <a:srgbClr val="FF0000"/>
                </a:solidFill>
                <a:latin typeface="Baloo 2"/>
                <a:ea typeface="Baloo 2"/>
                <a:cs typeface="Baloo 2"/>
                <a:sym typeface="Baloo 2"/>
              </a:rPr>
              <a:t>1</a:t>
            </a:r>
            <a:endParaRPr>
              <a:solidFill>
                <a:srgbClr val="FF0000"/>
              </a:solidFill>
              <a:latin typeface="Baloo 2"/>
              <a:ea typeface="Baloo 2"/>
              <a:cs typeface="Baloo 2"/>
              <a:sym typeface="Baloo 2"/>
            </a:endParaRPr>
          </a:p>
        </p:txBody>
      </p:sp>
      <p:sp>
        <p:nvSpPr>
          <p:cNvPr id="1329" name="Google Shape;1329;p43"/>
          <p:cNvSpPr txBox="1"/>
          <p:nvPr/>
        </p:nvSpPr>
        <p:spPr>
          <a:xfrm>
            <a:off x="3493700" y="419395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x2</a:t>
            </a:r>
            <a:endParaRPr>
              <a:solidFill>
                <a:srgbClr val="FF0000"/>
              </a:solidFill>
              <a:latin typeface="Baloo 2"/>
              <a:ea typeface="Baloo 2"/>
              <a:cs typeface="Baloo 2"/>
              <a:sym typeface="Baloo 2"/>
            </a:endParaRPr>
          </a:p>
        </p:txBody>
      </p:sp>
      <p:sp>
        <p:nvSpPr>
          <p:cNvPr id="1330" name="Google Shape;1330;p43"/>
          <p:cNvSpPr txBox="1"/>
          <p:nvPr/>
        </p:nvSpPr>
        <p:spPr>
          <a:xfrm>
            <a:off x="3861163" y="419395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y2</a:t>
            </a:r>
            <a:endParaRPr>
              <a:solidFill>
                <a:srgbClr val="FF0000"/>
              </a:solidFill>
              <a:latin typeface="Baloo 2"/>
              <a:ea typeface="Baloo 2"/>
              <a:cs typeface="Baloo 2"/>
              <a:sym typeface="Baloo 2"/>
            </a:endParaRPr>
          </a:p>
        </p:txBody>
      </p:sp>
      <p:sp>
        <p:nvSpPr>
          <p:cNvPr id="1331" name="Google Shape;1331;p43"/>
          <p:cNvSpPr txBox="1"/>
          <p:nvPr/>
        </p:nvSpPr>
        <p:spPr>
          <a:xfrm>
            <a:off x="4418800" y="4193950"/>
            <a:ext cx="7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color</a:t>
            </a:r>
            <a:endParaRPr>
              <a:solidFill>
                <a:srgbClr val="FF0000"/>
              </a:solidFill>
              <a:latin typeface="Baloo 2"/>
              <a:ea typeface="Baloo 2"/>
              <a:cs typeface="Baloo 2"/>
              <a:sym typeface="Baloo 2"/>
            </a:endParaRPr>
          </a:p>
        </p:txBody>
      </p:sp>
      <p:cxnSp>
        <p:nvCxnSpPr>
          <p:cNvPr id="1332" name="Google Shape;1332;p43"/>
          <p:cNvCxnSpPr/>
          <p:nvPr/>
        </p:nvCxnSpPr>
        <p:spPr>
          <a:xfrm rot="10800000">
            <a:off x="5444475" y="898700"/>
            <a:ext cx="246300" cy="353700"/>
          </a:xfrm>
          <a:prstGeom prst="straightConnector1">
            <a:avLst/>
          </a:prstGeom>
          <a:noFill/>
          <a:ln cap="flat" cmpd="sng" w="9525">
            <a:solidFill>
              <a:srgbClr val="FF0000"/>
            </a:solidFill>
            <a:prstDash val="solid"/>
            <a:round/>
            <a:headEnd len="med" w="med" type="triangle"/>
            <a:tailEnd len="med" w="med" type="none"/>
          </a:ln>
        </p:spPr>
      </p:cxnSp>
      <p:cxnSp>
        <p:nvCxnSpPr>
          <p:cNvPr id="1333" name="Google Shape;1333;p43"/>
          <p:cNvCxnSpPr/>
          <p:nvPr/>
        </p:nvCxnSpPr>
        <p:spPr>
          <a:xfrm rot="10800000">
            <a:off x="5884000" y="875150"/>
            <a:ext cx="23700" cy="403800"/>
          </a:xfrm>
          <a:prstGeom prst="straightConnector1">
            <a:avLst/>
          </a:prstGeom>
          <a:noFill/>
          <a:ln cap="flat" cmpd="sng" w="9525">
            <a:solidFill>
              <a:srgbClr val="FF0000"/>
            </a:solidFill>
            <a:prstDash val="solid"/>
            <a:round/>
            <a:headEnd len="med" w="med" type="triangle"/>
            <a:tailEnd len="med" w="med" type="none"/>
          </a:ln>
        </p:spPr>
      </p:cxnSp>
      <p:sp>
        <p:nvSpPr>
          <p:cNvPr id="1334" name="Google Shape;1334;p43"/>
          <p:cNvSpPr txBox="1"/>
          <p:nvPr/>
        </p:nvSpPr>
        <p:spPr>
          <a:xfrm>
            <a:off x="5670100" y="53940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y1</a:t>
            </a:r>
            <a:endParaRPr>
              <a:solidFill>
                <a:srgbClr val="FF0000"/>
              </a:solidFill>
              <a:latin typeface="Baloo 2"/>
              <a:ea typeface="Baloo 2"/>
              <a:cs typeface="Baloo 2"/>
              <a:sym typeface="Baloo 2"/>
            </a:endParaRPr>
          </a:p>
        </p:txBody>
      </p:sp>
      <p:sp>
        <p:nvSpPr>
          <p:cNvPr id="1335" name="Google Shape;1335;p43"/>
          <p:cNvSpPr txBox="1"/>
          <p:nvPr/>
        </p:nvSpPr>
        <p:spPr>
          <a:xfrm>
            <a:off x="5218600" y="617675"/>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 x1</a:t>
            </a:r>
            <a:endParaRPr>
              <a:solidFill>
                <a:srgbClr val="FF0000"/>
              </a:solidFill>
              <a:latin typeface="Baloo 2"/>
              <a:ea typeface="Baloo 2"/>
              <a:cs typeface="Baloo 2"/>
              <a:sym typeface="Baloo 2"/>
            </a:endParaRPr>
          </a:p>
        </p:txBody>
      </p:sp>
      <p:cxnSp>
        <p:nvCxnSpPr>
          <p:cNvPr id="1336" name="Google Shape;1336;p43"/>
          <p:cNvCxnSpPr/>
          <p:nvPr/>
        </p:nvCxnSpPr>
        <p:spPr>
          <a:xfrm flipH="1" rot="10800000">
            <a:off x="6762925" y="2156250"/>
            <a:ext cx="79800" cy="415500"/>
          </a:xfrm>
          <a:prstGeom prst="straightConnector1">
            <a:avLst/>
          </a:prstGeom>
          <a:noFill/>
          <a:ln cap="flat" cmpd="sng" w="9525">
            <a:solidFill>
              <a:srgbClr val="FF0000"/>
            </a:solidFill>
            <a:prstDash val="solid"/>
            <a:round/>
            <a:headEnd len="med" w="med" type="none"/>
            <a:tailEnd len="med" w="med" type="triangle"/>
          </a:ln>
        </p:spPr>
      </p:cxnSp>
      <p:sp>
        <p:nvSpPr>
          <p:cNvPr id="1337" name="Google Shape;1337;p43"/>
          <p:cNvSpPr txBox="1"/>
          <p:nvPr/>
        </p:nvSpPr>
        <p:spPr>
          <a:xfrm>
            <a:off x="6577075" y="245480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x2</a:t>
            </a:r>
            <a:endParaRPr>
              <a:solidFill>
                <a:srgbClr val="FF0000"/>
              </a:solidFill>
              <a:latin typeface="Baloo 2"/>
              <a:ea typeface="Baloo 2"/>
              <a:cs typeface="Baloo 2"/>
              <a:sym typeface="Baloo 2"/>
            </a:endParaRPr>
          </a:p>
        </p:txBody>
      </p:sp>
      <p:sp>
        <p:nvSpPr>
          <p:cNvPr id="1338" name="Google Shape;1338;p43"/>
          <p:cNvSpPr txBox="1"/>
          <p:nvPr/>
        </p:nvSpPr>
        <p:spPr>
          <a:xfrm>
            <a:off x="7087575" y="245480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y2</a:t>
            </a:r>
            <a:endParaRPr>
              <a:solidFill>
                <a:srgbClr val="FF0000"/>
              </a:solidFill>
              <a:latin typeface="Baloo 2"/>
              <a:ea typeface="Baloo 2"/>
              <a:cs typeface="Baloo 2"/>
              <a:sym typeface="Baloo 2"/>
            </a:endParaRPr>
          </a:p>
        </p:txBody>
      </p:sp>
      <p:cxnSp>
        <p:nvCxnSpPr>
          <p:cNvPr id="1339" name="Google Shape;1339;p43"/>
          <p:cNvCxnSpPr/>
          <p:nvPr/>
        </p:nvCxnSpPr>
        <p:spPr>
          <a:xfrm rot="10800000">
            <a:off x="7181975" y="2161200"/>
            <a:ext cx="72900" cy="405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44"/>
          <p:cNvSpPr txBox="1"/>
          <p:nvPr>
            <p:ph idx="4294967295" type="ctrTitle"/>
          </p:nvPr>
        </p:nvSpPr>
        <p:spPr>
          <a:xfrm>
            <a:off x="1175550" y="1735500"/>
            <a:ext cx="6792900" cy="167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Recap</a:t>
            </a:r>
            <a:r>
              <a:rPr lang="en" sz="4800"/>
              <a:t> Questions</a:t>
            </a:r>
            <a:endParaRPr sz="4800"/>
          </a:p>
        </p:txBody>
      </p:sp>
      <p:sp>
        <p:nvSpPr>
          <p:cNvPr id="1345" name="Google Shape;1345;p44"/>
          <p:cNvSpPr txBox="1"/>
          <p:nvPr>
            <p:ph idx="4294967295" type="subTitle"/>
          </p:nvPr>
        </p:nvSpPr>
        <p:spPr>
          <a:xfrm>
            <a:off x="1094250" y="2741675"/>
            <a:ext cx="69555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Wow! That was a lot! You’ve also been learning a lot. </a:t>
            </a:r>
            <a:endParaRPr sz="2000"/>
          </a:p>
          <a:p>
            <a:pPr indent="0" lvl="0" marL="0" rtl="0" algn="ctr">
              <a:spcBef>
                <a:spcPts val="0"/>
              </a:spcBef>
              <a:spcAft>
                <a:spcPts val="0"/>
              </a:spcAft>
              <a:buNone/>
            </a:pPr>
            <a:r>
              <a:rPr lang="en" sz="2000"/>
              <a:t>Are there any questions over lecture content or anything else?</a:t>
            </a:r>
            <a:endParaRPr sz="2000"/>
          </a:p>
        </p:txBody>
      </p:sp>
      <p:sp>
        <p:nvSpPr>
          <p:cNvPr id="1346" name="Google Shape;1346;p44"/>
          <p:cNvSpPr/>
          <p:nvPr/>
        </p:nvSpPr>
        <p:spPr>
          <a:xfrm>
            <a:off x="7060375" y="3675326"/>
            <a:ext cx="580736" cy="580433"/>
          </a:xfrm>
          <a:custGeom>
            <a:rect b="b" l="l" r="r" t="t"/>
            <a:pathLst>
              <a:path extrusionOk="0" h="686903" w="687262">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FF7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347" name="Google Shape;1347;p44"/>
          <p:cNvPicPr preferRelativeResize="0"/>
          <p:nvPr/>
        </p:nvPicPr>
        <p:blipFill>
          <a:blip r:embed="rId3">
            <a:alphaModFix/>
          </a:blip>
          <a:stretch>
            <a:fillRect/>
          </a:stretch>
        </p:blipFill>
        <p:spPr>
          <a:xfrm flipH="1" rot="-2297834">
            <a:off x="7848472" y="-631925"/>
            <a:ext cx="2577277" cy="2577250"/>
          </a:xfrm>
          <a:prstGeom prst="rect">
            <a:avLst/>
          </a:prstGeom>
          <a:noFill/>
          <a:ln>
            <a:noFill/>
          </a:ln>
        </p:spPr>
      </p:pic>
      <p:sp>
        <p:nvSpPr>
          <p:cNvPr id="1348" name="Google Shape;1348;p44"/>
          <p:cNvSpPr/>
          <p:nvPr/>
        </p:nvSpPr>
        <p:spPr>
          <a:xfrm rot="-4576959">
            <a:off x="8237821" y="2494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44"/>
          <p:cNvSpPr/>
          <p:nvPr/>
        </p:nvSpPr>
        <p:spPr>
          <a:xfrm rot="-7158600">
            <a:off x="358264" y="5681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44"/>
          <p:cNvSpPr/>
          <p:nvPr/>
        </p:nvSpPr>
        <p:spPr>
          <a:xfrm rot="7017530">
            <a:off x="2054157" y="1665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44"/>
          <p:cNvSpPr/>
          <p:nvPr/>
        </p:nvSpPr>
        <p:spPr>
          <a:xfrm rot="-4576959">
            <a:off x="8237821" y="30811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352" name="Google Shape;1352;p44"/>
          <p:cNvPicPr preferRelativeResize="0"/>
          <p:nvPr/>
        </p:nvPicPr>
        <p:blipFill>
          <a:blip r:embed="rId4">
            <a:alphaModFix/>
          </a:blip>
          <a:stretch>
            <a:fillRect/>
          </a:stretch>
        </p:blipFill>
        <p:spPr>
          <a:xfrm rot="5400000">
            <a:off x="1531145" y="219001"/>
            <a:ext cx="311410" cy="1263048"/>
          </a:xfrm>
          <a:prstGeom prst="rect">
            <a:avLst/>
          </a:prstGeom>
          <a:noFill/>
          <a:ln>
            <a:noFill/>
          </a:ln>
        </p:spPr>
      </p:pic>
      <p:pic>
        <p:nvPicPr>
          <p:cNvPr id="1353" name="Google Shape;1353;p44"/>
          <p:cNvPicPr preferRelativeResize="0"/>
          <p:nvPr/>
        </p:nvPicPr>
        <p:blipFill>
          <a:blip r:embed="rId5">
            <a:alphaModFix/>
          </a:blip>
          <a:stretch>
            <a:fillRect/>
          </a:stretch>
        </p:blipFill>
        <p:spPr>
          <a:xfrm>
            <a:off x="748735" y="4050324"/>
            <a:ext cx="1876225" cy="187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45"/>
          <p:cNvSpPr txBox="1"/>
          <p:nvPr>
            <p:ph type="title"/>
          </p:nvPr>
        </p:nvSpPr>
        <p:spPr>
          <a:xfrm>
            <a:off x="1017225" y="1593750"/>
            <a:ext cx="74340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Section Problem</a:t>
            </a:r>
            <a:r>
              <a:rPr lang="en" sz="5200"/>
              <a:t>:</a:t>
            </a:r>
            <a:r>
              <a:rPr lang="en" sz="5200"/>
              <a:t> Random Circles</a:t>
            </a:r>
            <a:endParaRPr sz="5200"/>
          </a:p>
        </p:txBody>
      </p:sp>
      <p:pic>
        <p:nvPicPr>
          <p:cNvPr id="1359" name="Google Shape;1359;p45"/>
          <p:cNvPicPr preferRelativeResize="0"/>
          <p:nvPr/>
        </p:nvPicPr>
        <p:blipFill>
          <a:blip r:embed="rId3">
            <a:alphaModFix/>
          </a:blip>
          <a:stretch>
            <a:fillRect/>
          </a:stretch>
        </p:blipFill>
        <p:spPr>
          <a:xfrm rot="-9899991">
            <a:off x="7220929" y="-432336"/>
            <a:ext cx="2474690" cy="2474644"/>
          </a:xfrm>
          <a:prstGeom prst="rect">
            <a:avLst/>
          </a:prstGeom>
          <a:noFill/>
          <a:ln>
            <a:noFill/>
          </a:ln>
        </p:spPr>
      </p:pic>
      <p:pic>
        <p:nvPicPr>
          <p:cNvPr id="1360" name="Google Shape;1360;p45"/>
          <p:cNvPicPr preferRelativeResize="0"/>
          <p:nvPr/>
        </p:nvPicPr>
        <p:blipFill>
          <a:blip r:embed="rId4">
            <a:alphaModFix/>
          </a:blip>
          <a:stretch>
            <a:fillRect/>
          </a:stretch>
        </p:blipFill>
        <p:spPr>
          <a:xfrm rot="-1314266">
            <a:off x="-1118149" y="3128268"/>
            <a:ext cx="2047575" cy="1937148"/>
          </a:xfrm>
          <a:prstGeom prst="rect">
            <a:avLst/>
          </a:prstGeom>
          <a:noFill/>
          <a:ln>
            <a:noFill/>
          </a:ln>
        </p:spPr>
      </p:pic>
      <p:pic>
        <p:nvPicPr>
          <p:cNvPr id="1361" name="Google Shape;1361;p45"/>
          <p:cNvPicPr preferRelativeResize="0"/>
          <p:nvPr/>
        </p:nvPicPr>
        <p:blipFill>
          <a:blip r:embed="rId5">
            <a:alphaModFix/>
          </a:blip>
          <a:stretch>
            <a:fillRect/>
          </a:stretch>
        </p:blipFill>
        <p:spPr>
          <a:xfrm rot="1299526">
            <a:off x="6143392" y="3553951"/>
            <a:ext cx="1263063" cy="1263053"/>
          </a:xfrm>
          <a:prstGeom prst="rect">
            <a:avLst/>
          </a:prstGeom>
          <a:noFill/>
          <a:ln>
            <a:noFill/>
          </a:ln>
        </p:spPr>
      </p:pic>
      <p:pic>
        <p:nvPicPr>
          <p:cNvPr id="1362" name="Google Shape;1362;p45"/>
          <p:cNvPicPr preferRelativeResize="0"/>
          <p:nvPr/>
        </p:nvPicPr>
        <p:blipFill>
          <a:blip r:embed="rId6">
            <a:alphaModFix/>
          </a:blip>
          <a:stretch>
            <a:fillRect/>
          </a:stretch>
        </p:blipFill>
        <p:spPr>
          <a:xfrm rot="-1178272">
            <a:off x="227299" y="883950"/>
            <a:ext cx="1178324" cy="1178324"/>
          </a:xfrm>
          <a:prstGeom prst="rect">
            <a:avLst/>
          </a:prstGeom>
          <a:noFill/>
          <a:ln>
            <a:noFill/>
          </a:ln>
        </p:spPr>
      </p:pic>
      <p:pic>
        <p:nvPicPr>
          <p:cNvPr id="1363" name="Google Shape;1363;p45"/>
          <p:cNvPicPr preferRelativeResize="0"/>
          <p:nvPr/>
        </p:nvPicPr>
        <p:blipFill>
          <a:blip r:embed="rId7">
            <a:alphaModFix/>
          </a:blip>
          <a:stretch>
            <a:fillRect/>
          </a:stretch>
        </p:blipFill>
        <p:spPr>
          <a:xfrm rot="-5400000">
            <a:off x="3270400" y="-994969"/>
            <a:ext cx="2157923" cy="2159201"/>
          </a:xfrm>
          <a:prstGeom prst="rect">
            <a:avLst/>
          </a:prstGeom>
          <a:noFill/>
          <a:ln>
            <a:noFill/>
          </a:ln>
        </p:spPr>
      </p:pic>
      <p:pic>
        <p:nvPicPr>
          <p:cNvPr id="1364" name="Google Shape;1364;p45"/>
          <p:cNvPicPr preferRelativeResize="0"/>
          <p:nvPr/>
        </p:nvPicPr>
        <p:blipFill>
          <a:blip r:embed="rId8">
            <a:alphaModFix/>
          </a:blip>
          <a:stretch>
            <a:fillRect/>
          </a:stretch>
        </p:blipFill>
        <p:spPr>
          <a:xfrm rot="5400000">
            <a:off x="1733891" y="3435474"/>
            <a:ext cx="292956" cy="1188200"/>
          </a:xfrm>
          <a:prstGeom prst="rect">
            <a:avLst/>
          </a:prstGeom>
          <a:noFill/>
          <a:ln>
            <a:noFill/>
          </a:ln>
        </p:spPr>
      </p:pic>
      <p:sp>
        <p:nvSpPr>
          <p:cNvPr id="1365" name="Google Shape;1365;p45"/>
          <p:cNvSpPr/>
          <p:nvPr/>
        </p:nvSpPr>
        <p:spPr>
          <a:xfrm rot="7017530">
            <a:off x="625020" y="451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45"/>
          <p:cNvSpPr/>
          <p:nvPr/>
        </p:nvSpPr>
        <p:spPr>
          <a:xfrm rot="7017530">
            <a:off x="7388182" y="13849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45"/>
          <p:cNvSpPr/>
          <p:nvPr/>
        </p:nvSpPr>
        <p:spPr>
          <a:xfrm rot="7017530">
            <a:off x="1316632" y="33420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45"/>
          <p:cNvSpPr/>
          <p:nvPr/>
        </p:nvSpPr>
        <p:spPr>
          <a:xfrm rot="7017530">
            <a:off x="2964420" y="46344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45"/>
          <p:cNvSpPr/>
          <p:nvPr/>
        </p:nvSpPr>
        <p:spPr>
          <a:xfrm rot="7017530">
            <a:off x="8785582" y="46682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46"/>
          <p:cNvSpPr txBox="1"/>
          <p:nvPr>
            <p:ph type="title"/>
          </p:nvPr>
        </p:nvSpPr>
        <p:spPr>
          <a:xfrm>
            <a:off x="543825" y="910125"/>
            <a:ext cx="43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Circles</a:t>
            </a:r>
            <a:endParaRPr/>
          </a:p>
        </p:txBody>
      </p:sp>
      <p:sp>
        <p:nvSpPr>
          <p:cNvPr id="1375" name="Google Shape;1375;p46"/>
          <p:cNvSpPr txBox="1"/>
          <p:nvPr>
            <p:ph idx="1" type="subTitle"/>
          </p:nvPr>
        </p:nvSpPr>
        <p:spPr>
          <a:xfrm>
            <a:off x="543825" y="1761063"/>
            <a:ext cx="3385200" cy="222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 an intro to functions &amp; graphics, we want to get comfortable with:</a:t>
            </a:r>
            <a:endParaRPr/>
          </a:p>
          <a:p>
            <a:pPr indent="0" lvl="0" marL="0" rtl="0" algn="l">
              <a:spcBef>
                <a:spcPts val="0"/>
              </a:spcBef>
              <a:spcAft>
                <a:spcPts val="0"/>
              </a:spcAft>
              <a:buNone/>
            </a:pPr>
            <a:r>
              <a:t/>
            </a:r>
            <a:endParaRPr sz="500"/>
          </a:p>
          <a:p>
            <a:pPr indent="-317500" lvl="0" marL="457200" rtl="0" algn="l">
              <a:spcBef>
                <a:spcPts val="0"/>
              </a:spcBef>
              <a:spcAft>
                <a:spcPts val="0"/>
              </a:spcAft>
              <a:buSzPts val="1400"/>
              <a:buAutoNum type="arabicParenR"/>
            </a:pPr>
            <a:r>
              <a:rPr lang="en"/>
              <a:t>The conceptuals of drawing and indexing with pixels</a:t>
            </a:r>
            <a:endParaRPr/>
          </a:p>
          <a:p>
            <a:pPr indent="-317500" lvl="0" marL="457200" rtl="0" algn="l">
              <a:spcBef>
                <a:spcPts val="0"/>
              </a:spcBef>
              <a:spcAft>
                <a:spcPts val="0"/>
              </a:spcAft>
              <a:buSzPts val="1400"/>
              <a:buAutoNum type="arabicParenR"/>
            </a:pPr>
            <a:r>
              <a:rPr lang="en"/>
              <a:t>Calling functions with parameters/returns.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practice, let’s</a:t>
            </a:r>
            <a:r>
              <a:rPr lang="en"/>
              <a:t> write a program that </a:t>
            </a:r>
            <a:r>
              <a:rPr b="1" lang="en"/>
              <a:t>draws 20 circles at random positions with random colors</a:t>
            </a:r>
            <a:r>
              <a:rPr lang="en"/>
              <a:t> on the canvas.</a:t>
            </a:r>
            <a:endParaRPr/>
          </a:p>
        </p:txBody>
      </p:sp>
      <p:pic>
        <p:nvPicPr>
          <p:cNvPr id="1376" name="Google Shape;1376;p46"/>
          <p:cNvPicPr preferRelativeResize="0"/>
          <p:nvPr/>
        </p:nvPicPr>
        <p:blipFill>
          <a:blip r:embed="rId3">
            <a:alphaModFix/>
          </a:blip>
          <a:stretch>
            <a:fillRect/>
          </a:stretch>
        </p:blipFill>
        <p:spPr>
          <a:xfrm>
            <a:off x="5194975" y="974837"/>
            <a:ext cx="3743150" cy="3998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47"/>
          <p:cNvSpPr txBox="1"/>
          <p:nvPr>
            <p:ph type="title"/>
          </p:nvPr>
        </p:nvSpPr>
        <p:spPr>
          <a:xfrm>
            <a:off x="509275" y="1633350"/>
            <a:ext cx="2996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End Goal</a:t>
            </a:r>
            <a:endParaRPr/>
          </a:p>
        </p:txBody>
      </p:sp>
      <p:sp>
        <p:nvSpPr>
          <p:cNvPr id="1382" name="Google Shape;1382;p47"/>
          <p:cNvSpPr txBox="1"/>
          <p:nvPr>
            <p:ph idx="1" type="subTitle"/>
          </p:nvPr>
        </p:nvSpPr>
        <p:spPr>
          <a:xfrm>
            <a:off x="1287350" y="2206050"/>
            <a:ext cx="3537000" cy="13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Our program takes in a blank canvas and then</a:t>
            </a:r>
            <a:r>
              <a:rPr lang="en" sz="1800"/>
              <a:t> </a:t>
            </a:r>
            <a:r>
              <a:rPr b="1" lang="en" sz="1800"/>
              <a:t>draws 20 circles at random positions with random colors</a:t>
            </a:r>
            <a:r>
              <a:rPr lang="en" sz="1800"/>
              <a:t> on the canvas.</a:t>
            </a:r>
            <a:endParaRPr sz="1800"/>
          </a:p>
        </p:txBody>
      </p:sp>
      <p:pic>
        <p:nvPicPr>
          <p:cNvPr id="1383" name="Google Shape;1383;p47"/>
          <p:cNvPicPr preferRelativeResize="0"/>
          <p:nvPr/>
        </p:nvPicPr>
        <p:blipFill>
          <a:blip r:embed="rId3">
            <a:alphaModFix/>
          </a:blip>
          <a:stretch>
            <a:fillRect/>
          </a:stretch>
        </p:blipFill>
        <p:spPr>
          <a:xfrm>
            <a:off x="6873375" y="2781275"/>
            <a:ext cx="2161600" cy="2309000"/>
          </a:xfrm>
          <a:prstGeom prst="rect">
            <a:avLst/>
          </a:prstGeom>
          <a:noFill/>
          <a:ln>
            <a:noFill/>
          </a:ln>
        </p:spPr>
      </p:pic>
      <p:pic>
        <p:nvPicPr>
          <p:cNvPr id="1384" name="Google Shape;1384;p47"/>
          <p:cNvPicPr preferRelativeResize="0"/>
          <p:nvPr/>
        </p:nvPicPr>
        <p:blipFill>
          <a:blip r:embed="rId4">
            <a:alphaModFix/>
          </a:blip>
          <a:stretch>
            <a:fillRect/>
          </a:stretch>
        </p:blipFill>
        <p:spPr>
          <a:xfrm>
            <a:off x="6684150" y="336150"/>
            <a:ext cx="2396525" cy="2149450"/>
          </a:xfrm>
          <a:prstGeom prst="rect">
            <a:avLst/>
          </a:prstGeom>
          <a:noFill/>
          <a:ln>
            <a:noFill/>
          </a:ln>
        </p:spPr>
      </p:pic>
      <p:cxnSp>
        <p:nvCxnSpPr>
          <p:cNvPr id="1385" name="Google Shape;1385;p47"/>
          <p:cNvCxnSpPr>
            <a:stCxn id="1386" idx="6"/>
          </p:cNvCxnSpPr>
          <p:nvPr/>
        </p:nvCxnSpPr>
        <p:spPr>
          <a:xfrm flipH="1" rot="10800000">
            <a:off x="5613770" y="590100"/>
            <a:ext cx="3014100" cy="409800"/>
          </a:xfrm>
          <a:prstGeom prst="curvedConnector3">
            <a:avLst>
              <a:gd fmla="val 50000" name="adj1"/>
            </a:avLst>
          </a:prstGeom>
          <a:noFill/>
          <a:ln cap="flat" cmpd="sng" w="9525">
            <a:solidFill>
              <a:srgbClr val="FF0000"/>
            </a:solidFill>
            <a:prstDash val="solid"/>
            <a:round/>
            <a:headEnd len="med" w="med" type="none"/>
            <a:tailEnd len="med" w="med" type="stealth"/>
          </a:ln>
        </p:spPr>
      </p:cxnSp>
      <p:sp>
        <p:nvSpPr>
          <p:cNvPr id="1387" name="Google Shape;1387;p47"/>
          <p:cNvSpPr txBox="1"/>
          <p:nvPr/>
        </p:nvSpPr>
        <p:spPr>
          <a:xfrm>
            <a:off x="3980863" y="1290450"/>
            <a:ext cx="64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Baloo 2"/>
                <a:ea typeface="Baloo 2"/>
                <a:cs typeface="Baloo 2"/>
                <a:sym typeface="Baloo 2"/>
              </a:rPr>
              <a:t>X20</a:t>
            </a:r>
            <a:endParaRPr sz="2000">
              <a:solidFill>
                <a:schemeClr val="dk1"/>
              </a:solidFill>
              <a:latin typeface="Baloo 2"/>
              <a:ea typeface="Baloo 2"/>
              <a:cs typeface="Baloo 2"/>
              <a:sym typeface="Baloo 2"/>
            </a:endParaRPr>
          </a:p>
        </p:txBody>
      </p:sp>
      <p:sp>
        <p:nvSpPr>
          <p:cNvPr id="1388" name="Google Shape;1388;p47"/>
          <p:cNvSpPr txBox="1"/>
          <p:nvPr/>
        </p:nvSpPr>
        <p:spPr>
          <a:xfrm>
            <a:off x="6827675" y="0"/>
            <a:ext cx="22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Baloo 2"/>
                <a:ea typeface="Baloo 2"/>
                <a:cs typeface="Baloo 2"/>
                <a:sym typeface="Baloo 2"/>
              </a:rPr>
              <a:t>Example Starting Canvas</a:t>
            </a:r>
            <a:endParaRPr b="1">
              <a:solidFill>
                <a:schemeClr val="dk1"/>
              </a:solidFill>
              <a:latin typeface="Baloo 2"/>
              <a:ea typeface="Baloo 2"/>
              <a:cs typeface="Baloo 2"/>
              <a:sym typeface="Baloo 2"/>
            </a:endParaRPr>
          </a:p>
        </p:txBody>
      </p:sp>
      <p:sp>
        <p:nvSpPr>
          <p:cNvPr id="1389" name="Google Shape;1389;p47"/>
          <p:cNvSpPr txBox="1"/>
          <p:nvPr/>
        </p:nvSpPr>
        <p:spPr>
          <a:xfrm>
            <a:off x="6964975" y="2443000"/>
            <a:ext cx="22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Baloo 2"/>
                <a:ea typeface="Baloo 2"/>
                <a:cs typeface="Baloo 2"/>
                <a:sym typeface="Baloo 2"/>
              </a:rPr>
              <a:t>Example Output Canvas</a:t>
            </a:r>
            <a:endParaRPr b="1">
              <a:solidFill>
                <a:schemeClr val="dk1"/>
              </a:solidFill>
              <a:latin typeface="Baloo 2"/>
              <a:ea typeface="Baloo 2"/>
              <a:cs typeface="Baloo 2"/>
              <a:sym typeface="Baloo 2"/>
            </a:endParaRPr>
          </a:p>
        </p:txBody>
      </p:sp>
      <p:sp>
        <p:nvSpPr>
          <p:cNvPr id="1386" name="Google Shape;1386;p47"/>
          <p:cNvSpPr/>
          <p:nvPr/>
        </p:nvSpPr>
        <p:spPr>
          <a:xfrm>
            <a:off x="5035070" y="713550"/>
            <a:ext cx="578700" cy="572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7"/>
          <p:cNvSpPr/>
          <p:nvPr/>
        </p:nvSpPr>
        <p:spPr>
          <a:xfrm>
            <a:off x="5190796" y="1358400"/>
            <a:ext cx="578700" cy="5727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7"/>
          <p:cNvSpPr/>
          <p:nvPr/>
        </p:nvSpPr>
        <p:spPr>
          <a:xfrm>
            <a:off x="5769495" y="1642350"/>
            <a:ext cx="578700" cy="5727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2" name="Google Shape;1392;p47"/>
          <p:cNvCxnSpPr>
            <a:stCxn id="1390" idx="7"/>
          </p:cNvCxnSpPr>
          <p:nvPr/>
        </p:nvCxnSpPr>
        <p:spPr>
          <a:xfrm flipH="1" rot="-5400000">
            <a:off x="7148897" y="-21880"/>
            <a:ext cx="121800" cy="3050100"/>
          </a:xfrm>
          <a:prstGeom prst="curvedConnector4">
            <a:avLst>
              <a:gd fmla="val -264364" name="adj1"/>
              <a:gd fmla="val 61444" name="adj2"/>
            </a:avLst>
          </a:prstGeom>
          <a:noFill/>
          <a:ln cap="flat" cmpd="sng" w="9525">
            <a:solidFill>
              <a:srgbClr val="FF0000"/>
            </a:solidFill>
            <a:prstDash val="solid"/>
            <a:round/>
            <a:headEnd len="med" w="med" type="none"/>
            <a:tailEnd len="med" w="med" type="stealth"/>
          </a:ln>
        </p:spPr>
      </p:cxnSp>
      <p:cxnSp>
        <p:nvCxnSpPr>
          <p:cNvPr id="1393" name="Google Shape;1393;p47"/>
          <p:cNvCxnSpPr>
            <a:stCxn id="1391" idx="5"/>
          </p:cNvCxnSpPr>
          <p:nvPr/>
        </p:nvCxnSpPr>
        <p:spPr>
          <a:xfrm rot="-5400000">
            <a:off x="6883096" y="1205830"/>
            <a:ext cx="305700" cy="1545000"/>
          </a:xfrm>
          <a:prstGeom prst="curvedConnector4">
            <a:avLst>
              <a:gd fmla="val -63165" name="adj1"/>
              <a:gd fmla="val 52743" name="adj2"/>
            </a:avLst>
          </a:prstGeom>
          <a:noFill/>
          <a:ln cap="flat" cmpd="sng" w="9525">
            <a:solidFill>
              <a:srgbClr val="FF0000"/>
            </a:solidFill>
            <a:prstDash val="solid"/>
            <a:round/>
            <a:headEnd len="med" w="med" type="none"/>
            <a:tailEnd len="med" w="med" type="stealth"/>
          </a:ln>
        </p:spPr>
      </p:cxnSp>
      <p:sp>
        <p:nvSpPr>
          <p:cNvPr id="1394" name="Google Shape;1394;p47"/>
          <p:cNvSpPr/>
          <p:nvPr/>
        </p:nvSpPr>
        <p:spPr>
          <a:xfrm>
            <a:off x="4565500" y="713550"/>
            <a:ext cx="355200" cy="16464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Details</a:t>
            </a:r>
            <a:endParaRPr/>
          </a:p>
        </p:txBody>
      </p:sp>
      <p:sp>
        <p:nvSpPr>
          <p:cNvPr id="1400" name="Google Shape;1400;p48"/>
          <p:cNvSpPr txBox="1"/>
          <p:nvPr>
            <p:ph idx="2" type="title"/>
          </p:nvPr>
        </p:nvSpPr>
        <p:spPr>
          <a:xfrm>
            <a:off x="2055571" y="1487350"/>
            <a:ext cx="1978200" cy="4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Canvas</a:t>
            </a:r>
            <a:endParaRPr/>
          </a:p>
        </p:txBody>
      </p:sp>
      <p:sp>
        <p:nvSpPr>
          <p:cNvPr id="1401" name="Google Shape;1401;p48"/>
          <p:cNvSpPr txBox="1"/>
          <p:nvPr>
            <p:ph idx="1" type="subTitle"/>
          </p:nvPr>
        </p:nvSpPr>
        <p:spPr>
          <a:xfrm>
            <a:off x="2055563" y="1931875"/>
            <a:ext cx="1978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The canvas is created for you already with some functions provided</a:t>
            </a:r>
            <a:endParaRPr sz="1300"/>
          </a:p>
        </p:txBody>
      </p:sp>
      <p:sp>
        <p:nvSpPr>
          <p:cNvPr id="1402" name="Google Shape;1402;p48"/>
          <p:cNvSpPr txBox="1"/>
          <p:nvPr>
            <p:ph idx="3" type="title"/>
          </p:nvPr>
        </p:nvSpPr>
        <p:spPr>
          <a:xfrm>
            <a:off x="5101499" y="1487350"/>
            <a:ext cx="1978200" cy="4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Colors</a:t>
            </a:r>
            <a:endParaRPr>
              <a:solidFill>
                <a:schemeClr val="dk2"/>
              </a:solidFill>
            </a:endParaRPr>
          </a:p>
        </p:txBody>
      </p:sp>
      <p:sp>
        <p:nvSpPr>
          <p:cNvPr id="1403" name="Google Shape;1403;p48"/>
          <p:cNvSpPr txBox="1"/>
          <p:nvPr>
            <p:ph idx="4" type="subTitle"/>
          </p:nvPr>
        </p:nvSpPr>
        <p:spPr>
          <a:xfrm>
            <a:off x="5101486" y="1909750"/>
            <a:ext cx="23241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provide a function that returns a random color</a:t>
            </a:r>
            <a:endParaRPr/>
          </a:p>
        </p:txBody>
      </p:sp>
      <p:sp>
        <p:nvSpPr>
          <p:cNvPr id="1404" name="Google Shape;1404;p48"/>
          <p:cNvSpPr txBox="1"/>
          <p:nvPr>
            <p:ph idx="5" type="title"/>
          </p:nvPr>
        </p:nvSpPr>
        <p:spPr>
          <a:xfrm>
            <a:off x="2055563" y="2920750"/>
            <a:ext cx="2421900" cy="4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7B262"/>
                </a:solidFill>
              </a:rPr>
              <a:t>Canvas Details</a:t>
            </a:r>
            <a:endParaRPr>
              <a:solidFill>
                <a:srgbClr val="E7B262"/>
              </a:solidFill>
            </a:endParaRPr>
          </a:p>
        </p:txBody>
      </p:sp>
      <p:sp>
        <p:nvSpPr>
          <p:cNvPr id="1405" name="Google Shape;1405;p48"/>
          <p:cNvSpPr txBox="1"/>
          <p:nvPr>
            <p:ph idx="6" type="subTitle"/>
          </p:nvPr>
        </p:nvSpPr>
        <p:spPr>
          <a:xfrm>
            <a:off x="2055561" y="3493150"/>
            <a:ext cx="23241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Canvas width/height are provided as global variables</a:t>
            </a:r>
            <a:endParaRPr/>
          </a:p>
        </p:txBody>
      </p:sp>
      <p:sp>
        <p:nvSpPr>
          <p:cNvPr id="1406" name="Google Shape;1406;p48"/>
          <p:cNvSpPr txBox="1"/>
          <p:nvPr>
            <p:ph idx="7" type="title"/>
          </p:nvPr>
        </p:nvSpPr>
        <p:spPr>
          <a:xfrm>
            <a:off x="5101499" y="2920750"/>
            <a:ext cx="1978200" cy="4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Circle Details</a:t>
            </a:r>
            <a:endParaRPr>
              <a:solidFill>
                <a:schemeClr val="accent2"/>
              </a:solidFill>
            </a:endParaRPr>
          </a:p>
        </p:txBody>
      </p:sp>
      <p:sp>
        <p:nvSpPr>
          <p:cNvPr id="1407" name="Google Shape;1407;p48"/>
          <p:cNvSpPr txBox="1"/>
          <p:nvPr>
            <p:ph idx="8" type="subTitle"/>
          </p:nvPr>
        </p:nvSpPr>
        <p:spPr>
          <a:xfrm>
            <a:off x="5101488" y="3493150"/>
            <a:ext cx="2181300" cy="6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give you the diameter size of the circles and the number of circles to make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49"/>
          <p:cNvSpPr txBox="1"/>
          <p:nvPr>
            <p:ph idx="1" type="body"/>
          </p:nvPr>
        </p:nvSpPr>
        <p:spPr>
          <a:xfrm>
            <a:off x="1526700" y="3637250"/>
            <a:ext cx="6090600" cy="9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Are there any questions regarding the canvas, graphics, drawing, or anything else</a:t>
            </a:r>
            <a:r>
              <a:rPr lang="en" sz="2000"/>
              <a:t>?</a:t>
            </a:r>
            <a:endParaRPr b="1" sz="2000"/>
          </a:p>
        </p:txBody>
      </p:sp>
      <p:sp>
        <p:nvSpPr>
          <p:cNvPr id="1413" name="Google Shape;1413;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Pre-code Discussion</a:t>
            </a:r>
            <a:endParaRPr/>
          </a:p>
        </p:txBody>
      </p:sp>
      <p:sp>
        <p:nvSpPr>
          <p:cNvPr id="1414" name="Google Shape;1414;p49"/>
          <p:cNvSpPr txBox="1"/>
          <p:nvPr>
            <p:ph idx="1" type="body"/>
          </p:nvPr>
        </p:nvSpPr>
        <p:spPr>
          <a:xfrm>
            <a:off x="1210350" y="1155000"/>
            <a:ext cx="6723300" cy="9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Say we want to make a single circle, how would we do that?</a:t>
            </a:r>
            <a:endParaRPr b="1" sz="2000"/>
          </a:p>
        </p:txBody>
      </p:sp>
      <p:sp>
        <p:nvSpPr>
          <p:cNvPr id="1415" name="Google Shape;1415;p49"/>
          <p:cNvSpPr/>
          <p:nvPr/>
        </p:nvSpPr>
        <p:spPr>
          <a:xfrm>
            <a:off x="3543325" y="2437963"/>
            <a:ext cx="1092600" cy="10926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416" name="Google Shape;1416;p49"/>
          <p:cNvSpPr/>
          <p:nvPr/>
        </p:nvSpPr>
        <p:spPr>
          <a:xfrm rot="7017530">
            <a:off x="1125007" y="24835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49"/>
          <p:cNvSpPr/>
          <p:nvPr/>
        </p:nvSpPr>
        <p:spPr>
          <a:xfrm rot="7017530">
            <a:off x="7410532" y="45733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49"/>
          <p:cNvSpPr/>
          <p:nvPr/>
        </p:nvSpPr>
        <p:spPr>
          <a:xfrm rot="7017530">
            <a:off x="8100057" y="5427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49"/>
          <p:cNvSpPr/>
          <p:nvPr/>
        </p:nvSpPr>
        <p:spPr>
          <a:xfrm rot="7017530">
            <a:off x="8150157" y="3071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49"/>
          <p:cNvSpPr/>
          <p:nvPr/>
        </p:nvSpPr>
        <p:spPr>
          <a:xfrm rot="7017530">
            <a:off x="393732"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49"/>
          <p:cNvSpPr/>
          <p:nvPr/>
        </p:nvSpPr>
        <p:spPr>
          <a:xfrm rot="7017530">
            <a:off x="586382" y="9084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49"/>
          <p:cNvSpPr/>
          <p:nvPr/>
        </p:nvSpPr>
        <p:spPr>
          <a:xfrm rot="7017530">
            <a:off x="6138707" y="18539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49"/>
          <p:cNvSpPr/>
          <p:nvPr/>
        </p:nvSpPr>
        <p:spPr>
          <a:xfrm rot="745076">
            <a:off x="4590511" y="1887315"/>
            <a:ext cx="1277896" cy="1024445"/>
          </a:xfrm>
          <a:prstGeom prst="wedgeEllipseCallout">
            <a:avLst>
              <a:gd fmla="val -37576" name="adj1"/>
              <a:gd fmla="val 4854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424" name="Google Shape;1424;p49"/>
          <p:cNvSpPr txBox="1"/>
          <p:nvPr/>
        </p:nvSpPr>
        <p:spPr>
          <a:xfrm>
            <a:off x="4742400" y="1983875"/>
            <a:ext cx="103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rlow"/>
                <a:ea typeface="Barlow"/>
                <a:cs typeface="Barlow"/>
                <a:sym typeface="Barlow"/>
              </a:rPr>
              <a:t>Hi, I’m a </a:t>
            </a:r>
            <a:endParaRPr>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circle! And</a:t>
            </a:r>
            <a:endParaRPr>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 single!</a:t>
            </a:r>
            <a:endParaRPr>
              <a:solidFill>
                <a:schemeClr val="lt1"/>
              </a:solidFill>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50"/>
          <p:cNvSpPr txBox="1"/>
          <p:nvPr/>
        </p:nvSpPr>
        <p:spPr>
          <a:xfrm>
            <a:off x="2404050" y="2874100"/>
            <a:ext cx="4335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2"/>
                </a:solidFill>
                <a:latin typeface="Baloo 2"/>
                <a:ea typeface="Baloo 2"/>
                <a:cs typeface="Baloo 2"/>
                <a:sym typeface="Baloo 2"/>
              </a:rPr>
              <a:t>Let’s split into breakout rooms to code up the solution!</a:t>
            </a:r>
            <a:endParaRPr sz="2400">
              <a:solidFill>
                <a:schemeClr val="lt2"/>
              </a:solidFill>
              <a:latin typeface="Baloo 2"/>
              <a:ea typeface="Baloo 2"/>
              <a:cs typeface="Baloo 2"/>
              <a:sym typeface="Baloo 2"/>
            </a:endParaRPr>
          </a:p>
        </p:txBody>
      </p:sp>
      <p:sp>
        <p:nvSpPr>
          <p:cNvPr id="1430" name="Google Shape;1430;p50"/>
          <p:cNvSpPr txBox="1"/>
          <p:nvPr>
            <p:ph type="title"/>
          </p:nvPr>
        </p:nvSpPr>
        <p:spPr>
          <a:xfrm>
            <a:off x="1197900" y="1346000"/>
            <a:ext cx="67482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Coding Time!</a:t>
            </a:r>
            <a:endParaRPr/>
          </a:p>
        </p:txBody>
      </p:sp>
      <p:pic>
        <p:nvPicPr>
          <p:cNvPr id="1431" name="Google Shape;1431;p50"/>
          <p:cNvPicPr preferRelativeResize="0"/>
          <p:nvPr/>
        </p:nvPicPr>
        <p:blipFill>
          <a:blip r:embed="rId3">
            <a:alphaModFix/>
          </a:blip>
          <a:stretch>
            <a:fillRect/>
          </a:stretch>
        </p:blipFill>
        <p:spPr>
          <a:xfrm>
            <a:off x="117600" y="163225"/>
            <a:ext cx="1503570" cy="1501076"/>
          </a:xfrm>
          <a:prstGeom prst="rect">
            <a:avLst/>
          </a:prstGeom>
          <a:noFill/>
          <a:ln>
            <a:noFill/>
          </a:ln>
        </p:spPr>
      </p:pic>
      <p:pic>
        <p:nvPicPr>
          <p:cNvPr id="1432" name="Google Shape;1432;p50"/>
          <p:cNvPicPr preferRelativeResize="0"/>
          <p:nvPr/>
        </p:nvPicPr>
        <p:blipFill>
          <a:blip r:embed="rId4">
            <a:alphaModFix/>
          </a:blip>
          <a:stretch>
            <a:fillRect/>
          </a:stretch>
        </p:blipFill>
        <p:spPr>
          <a:xfrm rot="6448501">
            <a:off x="6804738" y="4053965"/>
            <a:ext cx="2710923" cy="1825140"/>
          </a:xfrm>
          <a:prstGeom prst="rect">
            <a:avLst/>
          </a:prstGeom>
          <a:noFill/>
          <a:ln>
            <a:noFill/>
          </a:ln>
        </p:spPr>
      </p:pic>
      <p:pic>
        <p:nvPicPr>
          <p:cNvPr id="1433" name="Google Shape;1433;p50"/>
          <p:cNvPicPr preferRelativeResize="0"/>
          <p:nvPr/>
        </p:nvPicPr>
        <p:blipFill>
          <a:blip r:embed="rId5">
            <a:alphaModFix/>
          </a:blip>
          <a:stretch>
            <a:fillRect/>
          </a:stretch>
        </p:blipFill>
        <p:spPr>
          <a:xfrm>
            <a:off x="789450" y="3762975"/>
            <a:ext cx="1143324" cy="1144002"/>
          </a:xfrm>
          <a:prstGeom prst="rect">
            <a:avLst/>
          </a:prstGeom>
          <a:noFill/>
          <a:ln>
            <a:noFill/>
          </a:ln>
        </p:spPr>
      </p:pic>
      <p:pic>
        <p:nvPicPr>
          <p:cNvPr id="1434" name="Google Shape;1434;p50"/>
          <p:cNvPicPr preferRelativeResize="0"/>
          <p:nvPr/>
        </p:nvPicPr>
        <p:blipFill>
          <a:blip r:embed="rId6">
            <a:alphaModFix/>
          </a:blip>
          <a:stretch>
            <a:fillRect/>
          </a:stretch>
        </p:blipFill>
        <p:spPr>
          <a:xfrm rot="861041">
            <a:off x="7782745" y="439291"/>
            <a:ext cx="1091258" cy="1091169"/>
          </a:xfrm>
          <a:prstGeom prst="rect">
            <a:avLst/>
          </a:prstGeom>
          <a:noFill/>
          <a:ln>
            <a:noFill/>
          </a:ln>
        </p:spPr>
      </p:pic>
      <p:pic>
        <p:nvPicPr>
          <p:cNvPr id="1435" name="Google Shape;1435;p50"/>
          <p:cNvPicPr preferRelativeResize="0"/>
          <p:nvPr/>
        </p:nvPicPr>
        <p:blipFill>
          <a:blip r:embed="rId7">
            <a:alphaModFix/>
          </a:blip>
          <a:stretch>
            <a:fillRect/>
          </a:stretch>
        </p:blipFill>
        <p:spPr>
          <a:xfrm rot="-5400000">
            <a:off x="3675400" y="4176400"/>
            <a:ext cx="2157923" cy="2159201"/>
          </a:xfrm>
          <a:prstGeom prst="rect">
            <a:avLst/>
          </a:prstGeom>
          <a:noFill/>
          <a:ln>
            <a:noFill/>
          </a:ln>
        </p:spPr>
      </p:pic>
      <p:pic>
        <p:nvPicPr>
          <p:cNvPr id="1436" name="Google Shape;1436;p50"/>
          <p:cNvPicPr preferRelativeResize="0"/>
          <p:nvPr/>
        </p:nvPicPr>
        <p:blipFill>
          <a:blip r:embed="rId8">
            <a:alphaModFix/>
          </a:blip>
          <a:stretch>
            <a:fillRect/>
          </a:stretch>
        </p:blipFill>
        <p:spPr>
          <a:xfrm rot="5400000">
            <a:off x="6378816" y="-54601"/>
            <a:ext cx="292956" cy="1188200"/>
          </a:xfrm>
          <a:prstGeom prst="rect">
            <a:avLst/>
          </a:prstGeom>
          <a:noFill/>
          <a:ln>
            <a:noFill/>
          </a:ln>
        </p:spPr>
      </p:pic>
      <p:sp>
        <p:nvSpPr>
          <p:cNvPr id="1437" name="Google Shape;1437;p50"/>
          <p:cNvSpPr/>
          <p:nvPr/>
        </p:nvSpPr>
        <p:spPr>
          <a:xfrm rot="7017530">
            <a:off x="1125007" y="24835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50"/>
          <p:cNvSpPr/>
          <p:nvPr/>
        </p:nvSpPr>
        <p:spPr>
          <a:xfrm rot="7017530">
            <a:off x="2228682" y="451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50"/>
          <p:cNvSpPr/>
          <p:nvPr/>
        </p:nvSpPr>
        <p:spPr>
          <a:xfrm rot="7017530">
            <a:off x="3044757"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50"/>
          <p:cNvSpPr/>
          <p:nvPr/>
        </p:nvSpPr>
        <p:spPr>
          <a:xfrm rot="7017530">
            <a:off x="6316457" y="12711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50"/>
          <p:cNvSpPr/>
          <p:nvPr/>
        </p:nvSpPr>
        <p:spPr>
          <a:xfrm rot="7017530">
            <a:off x="8150157" y="3071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50"/>
          <p:cNvSpPr/>
          <p:nvPr/>
        </p:nvSpPr>
        <p:spPr>
          <a:xfrm rot="7017530">
            <a:off x="393732"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33"/>
          <p:cNvSpPr txBox="1"/>
          <p:nvPr>
            <p:ph type="title"/>
          </p:nvPr>
        </p:nvSpPr>
        <p:spPr>
          <a:xfrm>
            <a:off x="766350" y="2887212"/>
            <a:ext cx="2258100" cy="9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180" name="Google Shape;1180;p33"/>
          <p:cNvSpPr txBox="1"/>
          <p:nvPr>
            <p:ph idx="1" type="subTitle"/>
          </p:nvPr>
        </p:nvSpPr>
        <p:spPr>
          <a:xfrm>
            <a:off x="713100" y="3826702"/>
            <a:ext cx="22581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Check-in</a:t>
            </a:r>
            <a:endParaRPr sz="1600"/>
          </a:p>
        </p:txBody>
      </p:sp>
      <p:sp>
        <p:nvSpPr>
          <p:cNvPr id="1181" name="Google Shape;1181;p33"/>
          <p:cNvSpPr txBox="1"/>
          <p:nvPr>
            <p:ph idx="2" type="title"/>
          </p:nvPr>
        </p:nvSpPr>
        <p:spPr>
          <a:xfrm>
            <a:off x="3556000" y="2887200"/>
            <a:ext cx="2258100" cy="9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7B262"/>
                </a:solidFill>
              </a:rPr>
              <a:t>2.</a:t>
            </a:r>
            <a:endParaRPr>
              <a:solidFill>
                <a:srgbClr val="E7B262"/>
              </a:solidFill>
            </a:endParaRPr>
          </a:p>
        </p:txBody>
      </p:sp>
      <p:sp>
        <p:nvSpPr>
          <p:cNvPr id="1182" name="Google Shape;1182;p33"/>
          <p:cNvSpPr txBox="1"/>
          <p:nvPr>
            <p:ph idx="3" type="subTitle"/>
          </p:nvPr>
        </p:nvSpPr>
        <p:spPr>
          <a:xfrm>
            <a:off x="3442950" y="3826701"/>
            <a:ext cx="22581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Recap</a:t>
            </a:r>
            <a:endParaRPr sz="1600"/>
          </a:p>
        </p:txBody>
      </p:sp>
      <p:sp>
        <p:nvSpPr>
          <p:cNvPr id="1183" name="Google Shape;1183;p33"/>
          <p:cNvSpPr txBox="1"/>
          <p:nvPr>
            <p:ph idx="4" type="title"/>
          </p:nvPr>
        </p:nvSpPr>
        <p:spPr>
          <a:xfrm>
            <a:off x="6277775" y="2887207"/>
            <a:ext cx="2258100" cy="9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184" name="Google Shape;1184;p33"/>
          <p:cNvSpPr txBox="1"/>
          <p:nvPr>
            <p:ph idx="5" type="subTitle"/>
          </p:nvPr>
        </p:nvSpPr>
        <p:spPr>
          <a:xfrm>
            <a:off x="6172800" y="3826698"/>
            <a:ext cx="22581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Section Problem:</a:t>
            </a:r>
            <a:br>
              <a:rPr lang="en" sz="1600"/>
            </a:br>
            <a:r>
              <a:rPr lang="en" sz="1600"/>
              <a:t>Random Circles</a:t>
            </a:r>
            <a:endParaRPr sz="1600"/>
          </a:p>
        </p:txBody>
      </p:sp>
      <p:sp>
        <p:nvSpPr>
          <p:cNvPr id="1185" name="Google Shape;1185;p33"/>
          <p:cNvSpPr txBox="1"/>
          <p:nvPr>
            <p:ph idx="6" type="title"/>
          </p:nvPr>
        </p:nvSpPr>
        <p:spPr>
          <a:xfrm>
            <a:off x="720000" y="233625"/>
            <a:ext cx="7704000" cy="7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Agenda</a:t>
            </a:r>
            <a:endParaRPr sz="6500"/>
          </a:p>
        </p:txBody>
      </p:sp>
      <p:pic>
        <p:nvPicPr>
          <p:cNvPr id="1186" name="Google Shape;1186;p33"/>
          <p:cNvPicPr preferRelativeResize="0"/>
          <p:nvPr/>
        </p:nvPicPr>
        <p:blipFill>
          <a:blip r:embed="rId3">
            <a:alphaModFix/>
          </a:blip>
          <a:stretch>
            <a:fillRect/>
          </a:stretch>
        </p:blipFill>
        <p:spPr>
          <a:xfrm rot="-738138">
            <a:off x="1177350" y="1431225"/>
            <a:ext cx="1329599" cy="1329599"/>
          </a:xfrm>
          <a:prstGeom prst="rect">
            <a:avLst/>
          </a:prstGeom>
          <a:noFill/>
          <a:ln>
            <a:noFill/>
          </a:ln>
        </p:spPr>
      </p:pic>
      <p:pic>
        <p:nvPicPr>
          <p:cNvPr id="1187" name="Google Shape;1187;p33"/>
          <p:cNvPicPr preferRelativeResize="0"/>
          <p:nvPr/>
        </p:nvPicPr>
        <p:blipFill>
          <a:blip r:embed="rId4">
            <a:alphaModFix/>
          </a:blip>
          <a:stretch>
            <a:fillRect/>
          </a:stretch>
        </p:blipFill>
        <p:spPr>
          <a:xfrm rot="732245">
            <a:off x="3974757" y="1450432"/>
            <a:ext cx="1194490" cy="1194457"/>
          </a:xfrm>
          <a:prstGeom prst="rect">
            <a:avLst/>
          </a:prstGeom>
          <a:noFill/>
          <a:ln>
            <a:noFill/>
          </a:ln>
        </p:spPr>
      </p:pic>
      <p:pic>
        <p:nvPicPr>
          <p:cNvPr id="1188" name="Google Shape;1188;p33"/>
          <p:cNvPicPr preferRelativeResize="0"/>
          <p:nvPr/>
        </p:nvPicPr>
        <p:blipFill>
          <a:blip r:embed="rId5">
            <a:alphaModFix/>
          </a:blip>
          <a:stretch>
            <a:fillRect/>
          </a:stretch>
        </p:blipFill>
        <p:spPr>
          <a:xfrm rot="835239">
            <a:off x="6652974" y="1373914"/>
            <a:ext cx="1347505" cy="13474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51"/>
          <p:cNvSpPr txBox="1"/>
          <p:nvPr>
            <p:ph idx="1" type="body"/>
          </p:nvPr>
        </p:nvSpPr>
        <p:spPr>
          <a:xfrm>
            <a:off x="1526700" y="3233200"/>
            <a:ext cx="6090600" cy="9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2"/>
                </a:solidFill>
              </a:rPr>
              <a:t>Are there any questions at all?</a:t>
            </a:r>
            <a:endParaRPr b="1" sz="2400">
              <a:solidFill>
                <a:schemeClr val="lt2"/>
              </a:solidFill>
            </a:endParaRPr>
          </a:p>
        </p:txBody>
      </p:sp>
      <p:sp>
        <p:nvSpPr>
          <p:cNvPr id="1448" name="Google Shape;1448;p51"/>
          <p:cNvSpPr txBox="1"/>
          <p:nvPr>
            <p:ph type="title"/>
          </p:nvPr>
        </p:nvSpPr>
        <p:spPr>
          <a:xfrm>
            <a:off x="720000" y="1327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Post-code Discussion</a:t>
            </a:r>
            <a:endParaRPr sz="6000"/>
          </a:p>
        </p:txBody>
      </p:sp>
      <p:pic>
        <p:nvPicPr>
          <p:cNvPr id="1449" name="Google Shape;1449;p51"/>
          <p:cNvPicPr preferRelativeResize="0"/>
          <p:nvPr/>
        </p:nvPicPr>
        <p:blipFill>
          <a:blip r:embed="rId3">
            <a:alphaModFix/>
          </a:blip>
          <a:stretch>
            <a:fillRect/>
          </a:stretch>
        </p:blipFill>
        <p:spPr>
          <a:xfrm rot="-1365165">
            <a:off x="746372" y="1082556"/>
            <a:ext cx="1062805" cy="1062787"/>
          </a:xfrm>
          <a:prstGeom prst="rect">
            <a:avLst/>
          </a:prstGeom>
          <a:noFill/>
          <a:ln>
            <a:noFill/>
          </a:ln>
        </p:spPr>
      </p:pic>
      <p:pic>
        <p:nvPicPr>
          <p:cNvPr id="1450" name="Google Shape;1450;p51"/>
          <p:cNvPicPr preferRelativeResize="0"/>
          <p:nvPr/>
        </p:nvPicPr>
        <p:blipFill>
          <a:blip r:embed="rId4">
            <a:alphaModFix/>
          </a:blip>
          <a:stretch>
            <a:fillRect/>
          </a:stretch>
        </p:blipFill>
        <p:spPr>
          <a:xfrm>
            <a:off x="-695728" y="3968024"/>
            <a:ext cx="1876225" cy="1876225"/>
          </a:xfrm>
          <a:prstGeom prst="rect">
            <a:avLst/>
          </a:prstGeom>
          <a:noFill/>
          <a:ln>
            <a:noFill/>
          </a:ln>
        </p:spPr>
      </p:pic>
      <p:pic>
        <p:nvPicPr>
          <p:cNvPr id="1451" name="Google Shape;1451;p51"/>
          <p:cNvPicPr preferRelativeResize="0"/>
          <p:nvPr/>
        </p:nvPicPr>
        <p:blipFill>
          <a:blip r:embed="rId5">
            <a:alphaModFix/>
          </a:blip>
          <a:stretch>
            <a:fillRect/>
          </a:stretch>
        </p:blipFill>
        <p:spPr>
          <a:xfrm>
            <a:off x="7942791" y="176462"/>
            <a:ext cx="292956" cy="1188200"/>
          </a:xfrm>
          <a:prstGeom prst="rect">
            <a:avLst/>
          </a:prstGeom>
          <a:noFill/>
          <a:ln>
            <a:noFill/>
          </a:ln>
        </p:spPr>
      </p:pic>
      <p:pic>
        <p:nvPicPr>
          <p:cNvPr id="1452" name="Google Shape;1452;p51"/>
          <p:cNvPicPr preferRelativeResize="0"/>
          <p:nvPr/>
        </p:nvPicPr>
        <p:blipFill>
          <a:blip r:embed="rId6">
            <a:alphaModFix/>
          </a:blip>
          <a:stretch>
            <a:fillRect/>
          </a:stretch>
        </p:blipFill>
        <p:spPr>
          <a:xfrm>
            <a:off x="7582425" y="3749971"/>
            <a:ext cx="2245449" cy="1229058"/>
          </a:xfrm>
          <a:prstGeom prst="rect">
            <a:avLst/>
          </a:prstGeom>
          <a:noFill/>
          <a:ln>
            <a:noFill/>
          </a:ln>
        </p:spPr>
      </p:pic>
      <p:sp>
        <p:nvSpPr>
          <p:cNvPr id="1453" name="Google Shape;1453;p51"/>
          <p:cNvSpPr/>
          <p:nvPr/>
        </p:nvSpPr>
        <p:spPr>
          <a:xfrm rot="7017530">
            <a:off x="1766582" y="3397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51"/>
          <p:cNvSpPr/>
          <p:nvPr/>
        </p:nvSpPr>
        <p:spPr>
          <a:xfrm rot="7017530">
            <a:off x="2151257" y="4207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51"/>
          <p:cNvSpPr/>
          <p:nvPr/>
        </p:nvSpPr>
        <p:spPr>
          <a:xfrm rot="7017530">
            <a:off x="7148507" y="9386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51"/>
          <p:cNvSpPr/>
          <p:nvPr/>
        </p:nvSpPr>
        <p:spPr>
          <a:xfrm rot="7017530">
            <a:off x="6736757" y="41249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51"/>
          <p:cNvSpPr/>
          <p:nvPr/>
        </p:nvSpPr>
        <p:spPr>
          <a:xfrm rot="7017530">
            <a:off x="8616945" y="34146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Extensions</a:t>
            </a:r>
            <a:endParaRPr/>
          </a:p>
        </p:txBody>
      </p:sp>
      <p:sp>
        <p:nvSpPr>
          <p:cNvPr id="1463" name="Google Shape;1463;p52"/>
          <p:cNvSpPr txBox="1"/>
          <p:nvPr>
            <p:ph idx="2" type="title"/>
          </p:nvPr>
        </p:nvSpPr>
        <p:spPr>
          <a:xfrm>
            <a:off x="720002" y="2631425"/>
            <a:ext cx="2086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Number of Circles</a:t>
            </a:r>
            <a:endParaRPr sz="2400"/>
          </a:p>
        </p:txBody>
      </p:sp>
      <p:sp>
        <p:nvSpPr>
          <p:cNvPr id="1464" name="Google Shape;1464;p52"/>
          <p:cNvSpPr txBox="1"/>
          <p:nvPr>
            <p:ph idx="1" type="subTitle"/>
          </p:nvPr>
        </p:nvSpPr>
        <p:spPr>
          <a:xfrm>
            <a:off x="720002" y="3304475"/>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Create a random amount of circles instead of a set amount!</a:t>
            </a:r>
            <a:endParaRPr/>
          </a:p>
        </p:txBody>
      </p:sp>
      <p:sp>
        <p:nvSpPr>
          <p:cNvPr id="1465" name="Google Shape;1465;p52"/>
          <p:cNvSpPr txBox="1"/>
          <p:nvPr>
            <p:ph idx="3" type="title"/>
          </p:nvPr>
        </p:nvSpPr>
        <p:spPr>
          <a:xfrm>
            <a:off x="3528594" y="2631425"/>
            <a:ext cx="2086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Size of Circles</a:t>
            </a:r>
            <a:endParaRPr/>
          </a:p>
        </p:txBody>
      </p:sp>
      <p:sp>
        <p:nvSpPr>
          <p:cNvPr id="1466" name="Google Shape;1466;p52"/>
          <p:cNvSpPr txBox="1"/>
          <p:nvPr>
            <p:ph idx="4" type="subTitle"/>
          </p:nvPr>
        </p:nvSpPr>
        <p:spPr>
          <a:xfrm>
            <a:off x="3528597" y="3304475"/>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Have the circles be of random size </a:t>
            </a:r>
            <a:r>
              <a:rPr lang="en"/>
              <a:t>instead</a:t>
            </a:r>
            <a:r>
              <a:rPr lang="en"/>
              <a:t> of a set size!</a:t>
            </a:r>
            <a:endParaRPr/>
          </a:p>
        </p:txBody>
      </p:sp>
      <p:sp>
        <p:nvSpPr>
          <p:cNvPr id="1467" name="Google Shape;1467;p52"/>
          <p:cNvSpPr txBox="1"/>
          <p:nvPr>
            <p:ph idx="5" type="title"/>
          </p:nvPr>
        </p:nvSpPr>
        <p:spPr>
          <a:xfrm>
            <a:off x="6337192" y="2631425"/>
            <a:ext cx="2086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Bounds of Circles</a:t>
            </a:r>
            <a:endParaRPr sz="2400"/>
          </a:p>
        </p:txBody>
      </p:sp>
      <p:sp>
        <p:nvSpPr>
          <p:cNvPr id="1468" name="Google Shape;1468;p52"/>
          <p:cNvSpPr txBox="1"/>
          <p:nvPr>
            <p:ph idx="6" type="subTitle"/>
          </p:nvPr>
        </p:nvSpPr>
        <p:spPr>
          <a:xfrm>
            <a:off x="6337200" y="3207575"/>
            <a:ext cx="22500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 sure all circles are in the bounds of the canvas!</a:t>
            </a:r>
            <a:endParaRPr/>
          </a:p>
        </p:txBody>
      </p:sp>
      <p:sp>
        <p:nvSpPr>
          <p:cNvPr id="1469" name="Google Shape;1469;p52"/>
          <p:cNvSpPr txBox="1"/>
          <p:nvPr/>
        </p:nvSpPr>
        <p:spPr>
          <a:xfrm>
            <a:off x="1329900" y="1405575"/>
            <a:ext cx="867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accent2"/>
                </a:solidFill>
                <a:latin typeface="Caveat Brush"/>
                <a:ea typeface="Caveat Brush"/>
                <a:cs typeface="Caveat Brush"/>
                <a:sym typeface="Caveat Brush"/>
              </a:rPr>
              <a:t>#</a:t>
            </a:r>
            <a:endParaRPr sz="7200">
              <a:solidFill>
                <a:schemeClr val="accent2"/>
              </a:solidFill>
              <a:latin typeface="Caveat Brush"/>
              <a:ea typeface="Caveat Brush"/>
              <a:cs typeface="Caveat Brush"/>
              <a:sym typeface="Caveat Brush"/>
            </a:endParaRPr>
          </a:p>
        </p:txBody>
      </p:sp>
      <p:sp>
        <p:nvSpPr>
          <p:cNvPr id="1470" name="Google Shape;1470;p52"/>
          <p:cNvSpPr txBox="1"/>
          <p:nvPr/>
        </p:nvSpPr>
        <p:spPr>
          <a:xfrm>
            <a:off x="4260950" y="1696450"/>
            <a:ext cx="867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200">
              <a:latin typeface="Caveat Brush"/>
              <a:ea typeface="Caveat Brush"/>
              <a:cs typeface="Caveat Brush"/>
              <a:sym typeface="Caveat Brush"/>
            </a:endParaRPr>
          </a:p>
        </p:txBody>
      </p:sp>
      <p:sp>
        <p:nvSpPr>
          <p:cNvPr id="1471" name="Google Shape;1471;p52"/>
          <p:cNvSpPr/>
          <p:nvPr/>
        </p:nvSpPr>
        <p:spPr>
          <a:xfrm>
            <a:off x="3816800" y="1961325"/>
            <a:ext cx="444000" cy="4566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4368100" y="1482800"/>
            <a:ext cx="964200" cy="935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6477450" y="1196013"/>
            <a:ext cx="1806300" cy="12219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2"/>
          <p:cNvSpPr/>
          <p:nvPr/>
        </p:nvSpPr>
        <p:spPr>
          <a:xfrm>
            <a:off x="6337200" y="1578663"/>
            <a:ext cx="444000" cy="456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2"/>
          <p:cNvSpPr/>
          <p:nvPr/>
        </p:nvSpPr>
        <p:spPr>
          <a:xfrm>
            <a:off x="7839750" y="1837313"/>
            <a:ext cx="444000" cy="456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2"/>
          <p:cNvSpPr txBox="1"/>
          <p:nvPr/>
        </p:nvSpPr>
        <p:spPr>
          <a:xfrm>
            <a:off x="6266100" y="542750"/>
            <a:ext cx="801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solidFill>
                  <a:srgbClr val="FF0000"/>
                </a:solidFill>
                <a:latin typeface="Caveat Brush"/>
                <a:ea typeface="Caveat Brush"/>
                <a:cs typeface="Caveat Brush"/>
                <a:sym typeface="Caveat Brush"/>
              </a:rPr>
              <a:t>x</a:t>
            </a:r>
            <a:endParaRPr sz="7200">
              <a:solidFill>
                <a:srgbClr val="FF0000"/>
              </a:solidFill>
              <a:latin typeface="Caveat Brush"/>
              <a:ea typeface="Caveat Brush"/>
              <a:cs typeface="Caveat Brush"/>
              <a:sym typeface="Caveat Brush"/>
            </a:endParaRPr>
          </a:p>
        </p:txBody>
      </p:sp>
      <p:sp>
        <p:nvSpPr>
          <p:cNvPr id="1477" name="Google Shape;1477;p52"/>
          <p:cNvSpPr txBox="1"/>
          <p:nvPr/>
        </p:nvSpPr>
        <p:spPr>
          <a:xfrm>
            <a:off x="7786100" y="1015138"/>
            <a:ext cx="801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100">
                <a:solidFill>
                  <a:srgbClr val="6AA84F"/>
                </a:solidFill>
                <a:latin typeface="Caveat Brush"/>
                <a:ea typeface="Caveat Brush"/>
                <a:cs typeface="Caveat Brush"/>
                <a:sym typeface="Caveat Brush"/>
              </a:rPr>
              <a:t>✔</a:t>
            </a:r>
            <a:endParaRPr sz="5100">
              <a:solidFill>
                <a:srgbClr val="6AA84F"/>
              </a:solidFill>
              <a:latin typeface="Caveat Brush"/>
              <a:ea typeface="Caveat Brush"/>
              <a:cs typeface="Caveat Brush"/>
              <a:sym typeface="Caveat Brush"/>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34"/>
          <p:cNvSpPr txBox="1"/>
          <p:nvPr>
            <p:ph idx="1" type="body"/>
          </p:nvPr>
        </p:nvSpPr>
        <p:spPr>
          <a:xfrm>
            <a:off x="720000" y="1534500"/>
            <a:ext cx="7704000" cy="28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Let’s do a quick check-in activity!</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rPr lang="en" sz="2200"/>
              <a:t>In breakout rooms:</a:t>
            </a:r>
            <a:endParaRPr sz="2200">
              <a:solidFill>
                <a:srgbClr val="21B0CD"/>
              </a:solidFill>
            </a:endParaRPr>
          </a:p>
          <a:p>
            <a:pPr indent="0" lvl="0" marL="0" rtl="0" algn="ctr">
              <a:spcBef>
                <a:spcPts val="0"/>
              </a:spcBef>
              <a:spcAft>
                <a:spcPts val="0"/>
              </a:spcAft>
              <a:buNone/>
            </a:pPr>
            <a:r>
              <a:rPr lang="en" sz="2200">
                <a:solidFill>
                  <a:srgbClr val="E7B262"/>
                </a:solidFill>
              </a:rPr>
              <a:t>Grab the closest thing to you and try to sell it to your partner.</a:t>
            </a:r>
            <a:endParaRPr sz="2200">
              <a:solidFill>
                <a:srgbClr val="E7B262"/>
              </a:solidFill>
            </a:endParaRPr>
          </a:p>
          <a:p>
            <a:pPr indent="0" lvl="0" marL="0" rtl="0" algn="ctr">
              <a:spcBef>
                <a:spcPts val="0"/>
              </a:spcBef>
              <a:spcAft>
                <a:spcPts val="0"/>
              </a:spcAft>
              <a:buNone/>
            </a:pPr>
            <a:r>
              <a:t/>
            </a:r>
            <a:endParaRPr sz="2200">
              <a:solidFill>
                <a:srgbClr val="B4A7D6"/>
              </a:solidFill>
            </a:endParaRPr>
          </a:p>
          <a:p>
            <a:pPr indent="0" lvl="0" marL="0" rtl="0" algn="ctr">
              <a:spcBef>
                <a:spcPts val="0"/>
              </a:spcBef>
              <a:spcAft>
                <a:spcPts val="0"/>
              </a:spcAft>
              <a:buNone/>
            </a:pPr>
            <a:r>
              <a:rPr lang="en" sz="2200"/>
              <a:t>As a group, one-by-one:</a:t>
            </a:r>
            <a:endParaRPr sz="2200"/>
          </a:p>
          <a:p>
            <a:pPr indent="0" lvl="0" marL="0" rtl="0" algn="ctr">
              <a:spcBef>
                <a:spcPts val="0"/>
              </a:spcBef>
              <a:spcAft>
                <a:spcPts val="0"/>
              </a:spcAft>
              <a:buNone/>
            </a:pPr>
            <a:r>
              <a:rPr lang="en" sz="2200">
                <a:solidFill>
                  <a:schemeClr val="accent2"/>
                </a:solidFill>
              </a:rPr>
              <a:t>What did you try to sell?</a:t>
            </a:r>
            <a:endParaRPr sz="2200">
              <a:solidFill>
                <a:schemeClr val="accent2"/>
              </a:solidFill>
            </a:endParaRPr>
          </a:p>
        </p:txBody>
      </p:sp>
      <p:sp>
        <p:nvSpPr>
          <p:cNvPr id="1194" name="Google Shape;119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Before we start</a:t>
            </a:r>
            <a:r>
              <a:rPr lang="en"/>
              <a:t>...</a:t>
            </a:r>
            <a:endParaRPr/>
          </a:p>
        </p:txBody>
      </p:sp>
      <p:sp>
        <p:nvSpPr>
          <p:cNvPr id="1195" name="Google Shape;1195;p34"/>
          <p:cNvSpPr/>
          <p:nvPr/>
        </p:nvSpPr>
        <p:spPr>
          <a:xfrm rot="-7158600">
            <a:off x="337514" y="10812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34"/>
          <p:cNvSpPr/>
          <p:nvPr/>
        </p:nvSpPr>
        <p:spPr>
          <a:xfrm rot="-7158600">
            <a:off x="1818489" y="20296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97" name="Google Shape;1197;p34"/>
          <p:cNvPicPr preferRelativeResize="0"/>
          <p:nvPr/>
        </p:nvPicPr>
        <p:blipFill>
          <a:blip r:embed="rId3">
            <a:alphaModFix/>
          </a:blip>
          <a:stretch>
            <a:fillRect/>
          </a:stretch>
        </p:blipFill>
        <p:spPr>
          <a:xfrm rot="1606037">
            <a:off x="7439256" y="3594047"/>
            <a:ext cx="1257488" cy="1257460"/>
          </a:xfrm>
          <a:prstGeom prst="rect">
            <a:avLst/>
          </a:prstGeom>
          <a:noFill/>
          <a:ln>
            <a:noFill/>
          </a:ln>
        </p:spPr>
      </p:pic>
      <p:sp>
        <p:nvSpPr>
          <p:cNvPr id="1198" name="Google Shape;1198;p34"/>
          <p:cNvSpPr/>
          <p:nvPr/>
        </p:nvSpPr>
        <p:spPr>
          <a:xfrm rot="4745332">
            <a:off x="843764" y="3932464"/>
            <a:ext cx="580930" cy="580626"/>
          </a:xfrm>
          <a:custGeom>
            <a:rect b="b" l="l" r="r" t="t"/>
            <a:pathLst>
              <a:path extrusionOk="0" h="686903" w="687262">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E1F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99" name="Google Shape;1199;p34"/>
          <p:cNvPicPr preferRelativeResize="0"/>
          <p:nvPr/>
        </p:nvPicPr>
        <p:blipFill>
          <a:blip r:embed="rId4">
            <a:alphaModFix/>
          </a:blip>
          <a:stretch>
            <a:fillRect/>
          </a:stretch>
        </p:blipFill>
        <p:spPr>
          <a:xfrm>
            <a:off x="8259360" y="231712"/>
            <a:ext cx="1876225" cy="1876225"/>
          </a:xfrm>
          <a:prstGeom prst="rect">
            <a:avLst/>
          </a:prstGeom>
          <a:noFill/>
          <a:ln>
            <a:noFill/>
          </a:ln>
        </p:spPr>
      </p:pic>
      <p:pic>
        <p:nvPicPr>
          <p:cNvPr id="1200" name="Google Shape;1200;p34"/>
          <p:cNvPicPr preferRelativeResize="0"/>
          <p:nvPr/>
        </p:nvPicPr>
        <p:blipFill>
          <a:blip r:embed="rId5">
            <a:alphaModFix/>
          </a:blip>
          <a:stretch>
            <a:fillRect/>
          </a:stretch>
        </p:blipFill>
        <p:spPr>
          <a:xfrm rot="4015045">
            <a:off x="6776175" y="1512424"/>
            <a:ext cx="1067077" cy="1066422"/>
          </a:xfrm>
          <a:prstGeom prst="rect">
            <a:avLst/>
          </a:prstGeom>
          <a:noFill/>
          <a:ln>
            <a:noFill/>
          </a:ln>
        </p:spPr>
      </p:pic>
      <p:sp>
        <p:nvSpPr>
          <p:cNvPr id="1201" name="Google Shape;1201;p34"/>
          <p:cNvSpPr/>
          <p:nvPr/>
        </p:nvSpPr>
        <p:spPr>
          <a:xfrm rot="-7158600">
            <a:off x="8764839" y="29684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35"/>
          <p:cNvSpPr txBox="1"/>
          <p:nvPr>
            <p:ph type="ctrTitle"/>
          </p:nvPr>
        </p:nvSpPr>
        <p:spPr>
          <a:xfrm>
            <a:off x="1175550" y="1033200"/>
            <a:ext cx="6792900" cy="16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207" name="Google Shape;1207;p35"/>
          <p:cNvSpPr txBox="1"/>
          <p:nvPr>
            <p:ph idx="1" type="subTitle"/>
          </p:nvPr>
        </p:nvSpPr>
        <p:spPr>
          <a:xfrm>
            <a:off x="1175550" y="2797650"/>
            <a:ext cx="6792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Before we jump into the recap, are there any questions?</a:t>
            </a:r>
            <a:endParaRPr/>
          </a:p>
        </p:txBody>
      </p:sp>
      <p:sp>
        <p:nvSpPr>
          <p:cNvPr id="1208" name="Google Shape;1208;p35"/>
          <p:cNvSpPr/>
          <p:nvPr/>
        </p:nvSpPr>
        <p:spPr>
          <a:xfrm>
            <a:off x="7060375" y="3675326"/>
            <a:ext cx="580736" cy="580433"/>
          </a:xfrm>
          <a:custGeom>
            <a:rect b="b" l="l" r="r" t="t"/>
            <a:pathLst>
              <a:path extrusionOk="0" h="686903" w="687262">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FF7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09" name="Google Shape;1209;p35"/>
          <p:cNvPicPr preferRelativeResize="0"/>
          <p:nvPr/>
        </p:nvPicPr>
        <p:blipFill>
          <a:blip r:embed="rId3">
            <a:alphaModFix/>
          </a:blip>
          <a:stretch>
            <a:fillRect/>
          </a:stretch>
        </p:blipFill>
        <p:spPr>
          <a:xfrm flipH="1" rot="-2297834">
            <a:off x="7848472" y="-631925"/>
            <a:ext cx="2577277" cy="2577250"/>
          </a:xfrm>
          <a:prstGeom prst="rect">
            <a:avLst/>
          </a:prstGeom>
          <a:noFill/>
          <a:ln>
            <a:noFill/>
          </a:ln>
        </p:spPr>
      </p:pic>
      <p:sp>
        <p:nvSpPr>
          <p:cNvPr id="1210" name="Google Shape;1210;p35"/>
          <p:cNvSpPr/>
          <p:nvPr/>
        </p:nvSpPr>
        <p:spPr>
          <a:xfrm rot="-4576959">
            <a:off x="8237821" y="2494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35"/>
          <p:cNvSpPr/>
          <p:nvPr/>
        </p:nvSpPr>
        <p:spPr>
          <a:xfrm rot="-7158600">
            <a:off x="358264" y="5681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35"/>
          <p:cNvSpPr/>
          <p:nvPr/>
        </p:nvSpPr>
        <p:spPr>
          <a:xfrm rot="7017530">
            <a:off x="2054157" y="1665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35"/>
          <p:cNvSpPr/>
          <p:nvPr/>
        </p:nvSpPr>
        <p:spPr>
          <a:xfrm rot="-4576959">
            <a:off x="8237821" y="30811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14" name="Google Shape;1214;p35"/>
          <p:cNvPicPr preferRelativeResize="0"/>
          <p:nvPr/>
        </p:nvPicPr>
        <p:blipFill>
          <a:blip r:embed="rId4">
            <a:alphaModFix/>
          </a:blip>
          <a:stretch>
            <a:fillRect/>
          </a:stretch>
        </p:blipFill>
        <p:spPr>
          <a:xfrm rot="5400000">
            <a:off x="1531145" y="219001"/>
            <a:ext cx="311410" cy="1263048"/>
          </a:xfrm>
          <a:prstGeom prst="rect">
            <a:avLst/>
          </a:prstGeom>
          <a:noFill/>
          <a:ln>
            <a:noFill/>
          </a:ln>
        </p:spPr>
      </p:pic>
      <p:pic>
        <p:nvPicPr>
          <p:cNvPr id="1215" name="Google Shape;1215;p35"/>
          <p:cNvPicPr preferRelativeResize="0"/>
          <p:nvPr/>
        </p:nvPicPr>
        <p:blipFill>
          <a:blip r:embed="rId5">
            <a:alphaModFix/>
          </a:blip>
          <a:stretch>
            <a:fillRect/>
          </a:stretch>
        </p:blipFill>
        <p:spPr>
          <a:xfrm>
            <a:off x="748735" y="4050324"/>
            <a:ext cx="1876225" cy="187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36"/>
          <p:cNvPicPr preferRelativeResize="0"/>
          <p:nvPr/>
        </p:nvPicPr>
        <p:blipFill>
          <a:blip r:embed="rId3">
            <a:alphaModFix/>
          </a:blip>
          <a:stretch>
            <a:fillRect/>
          </a:stretch>
        </p:blipFill>
        <p:spPr>
          <a:xfrm rot="-5400000">
            <a:off x="-950150" y="-650"/>
            <a:ext cx="2157923" cy="2159201"/>
          </a:xfrm>
          <a:prstGeom prst="rect">
            <a:avLst/>
          </a:prstGeom>
          <a:noFill/>
          <a:ln>
            <a:noFill/>
          </a:ln>
        </p:spPr>
      </p:pic>
      <p:sp>
        <p:nvSpPr>
          <p:cNvPr id="1221" name="Google Shape;1221;p36"/>
          <p:cNvSpPr txBox="1"/>
          <p:nvPr>
            <p:ph type="title"/>
          </p:nvPr>
        </p:nvSpPr>
        <p:spPr>
          <a:xfrm>
            <a:off x="1689600" y="1593750"/>
            <a:ext cx="57648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Lecture Recap</a:t>
            </a:r>
            <a:endParaRPr/>
          </a:p>
        </p:txBody>
      </p:sp>
      <p:sp>
        <p:nvSpPr>
          <p:cNvPr id="1222" name="Google Shape;1222;p36"/>
          <p:cNvSpPr/>
          <p:nvPr/>
        </p:nvSpPr>
        <p:spPr>
          <a:xfrm rot="-4506078">
            <a:off x="7348181" y="788408"/>
            <a:ext cx="581382" cy="581078"/>
          </a:xfrm>
          <a:custGeom>
            <a:rect b="b" l="l" r="r" t="t"/>
            <a:pathLst>
              <a:path extrusionOk="0" h="686903" w="687262">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FF7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36"/>
          <p:cNvSpPr/>
          <p:nvPr/>
        </p:nvSpPr>
        <p:spPr>
          <a:xfrm rot="-4576959">
            <a:off x="8237821" y="2494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36"/>
          <p:cNvSpPr/>
          <p:nvPr/>
        </p:nvSpPr>
        <p:spPr>
          <a:xfrm rot="7017530">
            <a:off x="2054157" y="1665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36"/>
          <p:cNvSpPr/>
          <p:nvPr/>
        </p:nvSpPr>
        <p:spPr>
          <a:xfrm rot="-4576959">
            <a:off x="8237821" y="30811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26" name="Google Shape;1226;p36"/>
          <p:cNvPicPr preferRelativeResize="0"/>
          <p:nvPr/>
        </p:nvPicPr>
        <p:blipFill>
          <a:blip r:embed="rId4">
            <a:alphaModFix/>
          </a:blip>
          <a:stretch>
            <a:fillRect/>
          </a:stretch>
        </p:blipFill>
        <p:spPr>
          <a:xfrm>
            <a:off x="3943460" y="4242024"/>
            <a:ext cx="1876225" cy="1876225"/>
          </a:xfrm>
          <a:prstGeom prst="rect">
            <a:avLst/>
          </a:prstGeom>
          <a:noFill/>
          <a:ln>
            <a:noFill/>
          </a:ln>
        </p:spPr>
      </p:pic>
      <p:pic>
        <p:nvPicPr>
          <p:cNvPr id="1227" name="Google Shape;1227;p36"/>
          <p:cNvPicPr preferRelativeResize="0"/>
          <p:nvPr/>
        </p:nvPicPr>
        <p:blipFill>
          <a:blip r:embed="rId5">
            <a:alphaModFix/>
          </a:blip>
          <a:stretch>
            <a:fillRect/>
          </a:stretch>
        </p:blipFill>
        <p:spPr>
          <a:xfrm rot="5400000">
            <a:off x="8188436" y="4313913"/>
            <a:ext cx="1170398" cy="306625"/>
          </a:xfrm>
          <a:prstGeom prst="rect">
            <a:avLst/>
          </a:prstGeom>
          <a:noFill/>
          <a:ln>
            <a:noFill/>
          </a:ln>
        </p:spPr>
      </p:pic>
      <p:sp>
        <p:nvSpPr>
          <p:cNvPr id="1228" name="Google Shape;1228;p36"/>
          <p:cNvSpPr/>
          <p:nvPr/>
        </p:nvSpPr>
        <p:spPr>
          <a:xfrm rot="7017530">
            <a:off x="1290932" y="404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36"/>
          <p:cNvSpPr/>
          <p:nvPr/>
        </p:nvSpPr>
        <p:spPr>
          <a:xfrm rot="7017530">
            <a:off x="1667007" y="46872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30" name="Google Shape;1230;p36"/>
          <p:cNvPicPr preferRelativeResize="0"/>
          <p:nvPr/>
        </p:nvPicPr>
        <p:blipFill>
          <a:blip r:embed="rId6">
            <a:alphaModFix/>
          </a:blip>
          <a:stretch>
            <a:fillRect/>
          </a:stretch>
        </p:blipFill>
        <p:spPr>
          <a:xfrm rot="6448501">
            <a:off x="-996287" y="3554653"/>
            <a:ext cx="2710923" cy="18251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37"/>
          <p:cNvSpPr txBox="1"/>
          <p:nvPr>
            <p:ph type="title"/>
          </p:nvPr>
        </p:nvSpPr>
        <p:spPr>
          <a:xfrm>
            <a:off x="1689600" y="1593750"/>
            <a:ext cx="57648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Recap - </a:t>
            </a:r>
            <a:r>
              <a:rPr lang="en" sz="5200"/>
              <a:t>Functions 2.0</a:t>
            </a:r>
            <a:endParaRPr sz="5200"/>
          </a:p>
        </p:txBody>
      </p:sp>
      <p:pic>
        <p:nvPicPr>
          <p:cNvPr id="1236" name="Google Shape;1236;p37"/>
          <p:cNvPicPr preferRelativeResize="0"/>
          <p:nvPr/>
        </p:nvPicPr>
        <p:blipFill>
          <a:blip r:embed="rId3">
            <a:alphaModFix/>
          </a:blip>
          <a:stretch>
            <a:fillRect/>
          </a:stretch>
        </p:blipFill>
        <p:spPr>
          <a:xfrm rot="-1365165">
            <a:off x="75522" y="239168"/>
            <a:ext cx="1062805" cy="1062787"/>
          </a:xfrm>
          <a:prstGeom prst="rect">
            <a:avLst/>
          </a:prstGeom>
          <a:noFill/>
          <a:ln>
            <a:noFill/>
          </a:ln>
        </p:spPr>
      </p:pic>
      <p:pic>
        <p:nvPicPr>
          <p:cNvPr id="1237" name="Google Shape;1237;p37"/>
          <p:cNvPicPr preferRelativeResize="0"/>
          <p:nvPr/>
        </p:nvPicPr>
        <p:blipFill>
          <a:blip r:embed="rId4">
            <a:alphaModFix/>
          </a:blip>
          <a:stretch>
            <a:fillRect/>
          </a:stretch>
        </p:blipFill>
        <p:spPr>
          <a:xfrm>
            <a:off x="-695728" y="3968024"/>
            <a:ext cx="1876225" cy="1876225"/>
          </a:xfrm>
          <a:prstGeom prst="rect">
            <a:avLst/>
          </a:prstGeom>
          <a:noFill/>
          <a:ln>
            <a:noFill/>
          </a:ln>
        </p:spPr>
      </p:pic>
      <p:pic>
        <p:nvPicPr>
          <p:cNvPr id="1238" name="Google Shape;1238;p37"/>
          <p:cNvPicPr preferRelativeResize="0"/>
          <p:nvPr/>
        </p:nvPicPr>
        <p:blipFill>
          <a:blip r:embed="rId5">
            <a:alphaModFix/>
          </a:blip>
          <a:stretch>
            <a:fillRect/>
          </a:stretch>
        </p:blipFill>
        <p:spPr>
          <a:xfrm>
            <a:off x="7942791" y="176462"/>
            <a:ext cx="292956" cy="1188200"/>
          </a:xfrm>
          <a:prstGeom prst="rect">
            <a:avLst/>
          </a:prstGeom>
          <a:noFill/>
          <a:ln>
            <a:noFill/>
          </a:ln>
        </p:spPr>
      </p:pic>
      <p:pic>
        <p:nvPicPr>
          <p:cNvPr id="1239" name="Google Shape;1239;p37"/>
          <p:cNvPicPr preferRelativeResize="0"/>
          <p:nvPr/>
        </p:nvPicPr>
        <p:blipFill>
          <a:blip r:embed="rId6">
            <a:alphaModFix/>
          </a:blip>
          <a:stretch>
            <a:fillRect/>
          </a:stretch>
        </p:blipFill>
        <p:spPr>
          <a:xfrm>
            <a:off x="7582425" y="3749971"/>
            <a:ext cx="2245449" cy="1229058"/>
          </a:xfrm>
          <a:prstGeom prst="rect">
            <a:avLst/>
          </a:prstGeom>
          <a:noFill/>
          <a:ln>
            <a:noFill/>
          </a:ln>
        </p:spPr>
      </p:pic>
      <p:sp>
        <p:nvSpPr>
          <p:cNvPr id="1240" name="Google Shape;1240;p37"/>
          <p:cNvSpPr/>
          <p:nvPr/>
        </p:nvSpPr>
        <p:spPr>
          <a:xfrm rot="7017530">
            <a:off x="1766582" y="3397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37"/>
          <p:cNvSpPr/>
          <p:nvPr/>
        </p:nvSpPr>
        <p:spPr>
          <a:xfrm rot="7017530">
            <a:off x="2151257" y="4207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37"/>
          <p:cNvSpPr/>
          <p:nvPr/>
        </p:nvSpPr>
        <p:spPr>
          <a:xfrm rot="7017530">
            <a:off x="7148507" y="9386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37"/>
          <p:cNvSpPr/>
          <p:nvPr/>
        </p:nvSpPr>
        <p:spPr>
          <a:xfrm rot="7017530">
            <a:off x="6736757" y="41249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37"/>
          <p:cNvSpPr/>
          <p:nvPr/>
        </p:nvSpPr>
        <p:spPr>
          <a:xfrm rot="7017530">
            <a:off x="8616945" y="34146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38"/>
          <p:cNvSpPr/>
          <p:nvPr/>
        </p:nvSpPr>
        <p:spPr>
          <a:xfrm>
            <a:off x="3174125" y="3188325"/>
            <a:ext cx="5654400" cy="16122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8"/>
          <p:cNvSpPr/>
          <p:nvPr/>
        </p:nvSpPr>
        <p:spPr>
          <a:xfrm>
            <a:off x="3174125" y="1491175"/>
            <a:ext cx="5654400" cy="16122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 2.0</a:t>
            </a:r>
            <a:endParaRPr/>
          </a:p>
        </p:txBody>
      </p:sp>
      <p:sp>
        <p:nvSpPr>
          <p:cNvPr id="1252" name="Google Shape;1252;p38"/>
          <p:cNvSpPr txBox="1"/>
          <p:nvPr>
            <p:ph idx="2" type="title"/>
          </p:nvPr>
        </p:nvSpPr>
        <p:spPr>
          <a:xfrm>
            <a:off x="775063" y="1801725"/>
            <a:ext cx="2185500" cy="4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Parameters</a:t>
            </a:r>
            <a:endParaRPr sz="2100"/>
          </a:p>
        </p:txBody>
      </p:sp>
      <p:sp>
        <p:nvSpPr>
          <p:cNvPr id="1253" name="Google Shape;1253;p38"/>
          <p:cNvSpPr txBox="1"/>
          <p:nvPr>
            <p:ph idx="4" type="subTitle"/>
          </p:nvPr>
        </p:nvSpPr>
        <p:spPr>
          <a:xfrm>
            <a:off x="775075" y="2224124"/>
            <a:ext cx="2185500" cy="16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Parameters are a way to pass data to your helper functions. Variables made in a function are invisible to other functions unless it is passed through a parameter.</a:t>
            </a:r>
            <a:endParaRPr/>
          </a:p>
        </p:txBody>
      </p:sp>
      <p:sp>
        <p:nvSpPr>
          <p:cNvPr id="1254" name="Google Shape;1254;p38"/>
          <p:cNvSpPr txBox="1"/>
          <p:nvPr/>
        </p:nvSpPr>
        <p:spPr>
          <a:xfrm>
            <a:off x="3408675" y="1505350"/>
            <a:ext cx="478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Consolas"/>
                <a:ea typeface="Consolas"/>
                <a:cs typeface="Consolas"/>
                <a:sym typeface="Consolas"/>
              </a:rPr>
              <a:t>d</a:t>
            </a:r>
            <a:r>
              <a:rPr lang="en">
                <a:solidFill>
                  <a:srgbClr val="4A86E8"/>
                </a:solidFill>
                <a:latin typeface="Consolas"/>
                <a:ea typeface="Consolas"/>
                <a:cs typeface="Consolas"/>
                <a:sym typeface="Consolas"/>
              </a:rPr>
              <a:t>ef</a:t>
            </a:r>
            <a:r>
              <a:rPr lang="en">
                <a:solidFill>
                  <a:schemeClr val="dk1"/>
                </a:solidFill>
                <a:latin typeface="Consolas"/>
                <a:ea typeface="Consolas"/>
                <a:cs typeface="Consolas"/>
                <a:sym typeface="Consolas"/>
              </a:rPr>
              <a:t> function_one</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variable_one = 0</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function_two()</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function_two</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chemeClr val="dk2"/>
                </a:solidFill>
                <a:latin typeface="Consolas"/>
                <a:ea typeface="Consolas"/>
                <a:cs typeface="Consolas"/>
                <a:sym typeface="Consolas"/>
              </a:rPr>
              <a:t>variable_two = variable_one</a:t>
            </a:r>
            <a:endParaRPr>
              <a:solidFill>
                <a:schemeClr val="dk2"/>
              </a:solidFill>
              <a:latin typeface="Consolas"/>
              <a:ea typeface="Consolas"/>
              <a:cs typeface="Consolas"/>
              <a:sym typeface="Consolas"/>
            </a:endParaRPr>
          </a:p>
        </p:txBody>
      </p:sp>
      <p:cxnSp>
        <p:nvCxnSpPr>
          <p:cNvPr id="1255" name="Google Shape;1255;p38"/>
          <p:cNvCxnSpPr>
            <a:endCxn id="1256" idx="2"/>
          </p:cNvCxnSpPr>
          <p:nvPr/>
        </p:nvCxnSpPr>
        <p:spPr>
          <a:xfrm flipH="1" rot="10800000">
            <a:off x="6593225" y="2668300"/>
            <a:ext cx="726600" cy="135900"/>
          </a:xfrm>
          <a:prstGeom prst="curvedConnector2">
            <a:avLst/>
          </a:prstGeom>
          <a:noFill/>
          <a:ln cap="flat" cmpd="sng" w="9525">
            <a:solidFill>
              <a:schemeClr val="dk1"/>
            </a:solidFill>
            <a:prstDash val="solid"/>
            <a:round/>
            <a:headEnd len="med" w="med" type="stealth"/>
            <a:tailEnd len="med" w="med" type="none"/>
          </a:ln>
        </p:spPr>
      </p:cxnSp>
      <p:sp>
        <p:nvSpPr>
          <p:cNvPr id="1256" name="Google Shape;1256;p38"/>
          <p:cNvSpPr txBox="1"/>
          <p:nvPr/>
        </p:nvSpPr>
        <p:spPr>
          <a:xfrm>
            <a:off x="5811125" y="2052700"/>
            <a:ext cx="301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Baloo 2"/>
                <a:ea typeface="Baloo 2"/>
                <a:cs typeface="Baloo 2"/>
                <a:sym typeface="Baloo 2"/>
              </a:rPr>
              <a:t>Not possible! </a:t>
            </a:r>
            <a:r>
              <a:rPr b="1" i="1" lang="en">
                <a:solidFill>
                  <a:schemeClr val="dk2"/>
                </a:solidFill>
                <a:latin typeface="Baloo 2"/>
                <a:ea typeface="Baloo 2"/>
                <a:cs typeface="Baloo 2"/>
                <a:sym typeface="Baloo 2"/>
              </a:rPr>
              <a:t>function_two</a:t>
            </a:r>
            <a:r>
              <a:rPr b="1" lang="en">
                <a:solidFill>
                  <a:schemeClr val="dk2"/>
                </a:solidFill>
                <a:latin typeface="Baloo 2"/>
                <a:ea typeface="Baloo 2"/>
                <a:cs typeface="Baloo 2"/>
                <a:sym typeface="Baloo 2"/>
              </a:rPr>
              <a:t> doesn’t know that </a:t>
            </a:r>
            <a:r>
              <a:rPr b="1" i="1" lang="en">
                <a:solidFill>
                  <a:schemeClr val="dk2"/>
                </a:solidFill>
                <a:latin typeface="Baloo 2"/>
                <a:ea typeface="Baloo 2"/>
                <a:cs typeface="Baloo 2"/>
                <a:sym typeface="Baloo 2"/>
              </a:rPr>
              <a:t>variable_one</a:t>
            </a:r>
            <a:r>
              <a:rPr b="1" lang="en">
                <a:solidFill>
                  <a:schemeClr val="dk2"/>
                </a:solidFill>
                <a:latin typeface="Baloo 2"/>
                <a:ea typeface="Baloo 2"/>
                <a:cs typeface="Baloo 2"/>
                <a:sym typeface="Baloo 2"/>
              </a:rPr>
              <a:t> exists!</a:t>
            </a:r>
            <a:endParaRPr b="1">
              <a:solidFill>
                <a:schemeClr val="dk2"/>
              </a:solidFill>
              <a:latin typeface="Baloo 2"/>
              <a:ea typeface="Baloo 2"/>
              <a:cs typeface="Baloo 2"/>
              <a:sym typeface="Baloo 2"/>
            </a:endParaRPr>
          </a:p>
        </p:txBody>
      </p:sp>
      <p:sp>
        <p:nvSpPr>
          <p:cNvPr id="1257" name="Google Shape;1257;p38"/>
          <p:cNvSpPr txBox="1"/>
          <p:nvPr/>
        </p:nvSpPr>
        <p:spPr>
          <a:xfrm>
            <a:off x="4801525" y="3284875"/>
            <a:ext cx="41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1258" name="Google Shape;1258;p38"/>
          <p:cNvSpPr txBox="1"/>
          <p:nvPr/>
        </p:nvSpPr>
        <p:spPr>
          <a:xfrm>
            <a:off x="3408675" y="3284875"/>
            <a:ext cx="478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function_one</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variable_one = 0</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function_two(variable_one)</a:t>
            </a:r>
            <a:endParaRPr>
              <a:solidFill>
                <a:srgbClr val="C9D22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function_two</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example_param</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variable_two = example_param</a:t>
            </a:r>
            <a:endParaRPr>
              <a:solidFill>
                <a:srgbClr val="C9D221"/>
              </a:solidFill>
              <a:latin typeface="Consolas"/>
              <a:ea typeface="Consolas"/>
              <a:cs typeface="Consolas"/>
              <a:sym typeface="Consolas"/>
            </a:endParaRPr>
          </a:p>
        </p:txBody>
      </p:sp>
      <p:cxnSp>
        <p:nvCxnSpPr>
          <p:cNvPr id="1259" name="Google Shape;1259;p38"/>
          <p:cNvCxnSpPr/>
          <p:nvPr/>
        </p:nvCxnSpPr>
        <p:spPr>
          <a:xfrm>
            <a:off x="6508175" y="3937463"/>
            <a:ext cx="526500" cy="238200"/>
          </a:xfrm>
          <a:prstGeom prst="curvedConnector3">
            <a:avLst>
              <a:gd fmla="val 50000" name="adj1"/>
            </a:avLst>
          </a:prstGeom>
          <a:noFill/>
          <a:ln cap="flat" cmpd="sng" w="9525">
            <a:solidFill>
              <a:schemeClr val="dk1"/>
            </a:solidFill>
            <a:prstDash val="solid"/>
            <a:round/>
            <a:headEnd len="med" w="med" type="stealth"/>
            <a:tailEnd len="med" w="med" type="none"/>
          </a:ln>
        </p:spPr>
      </p:cxnSp>
      <p:cxnSp>
        <p:nvCxnSpPr>
          <p:cNvPr id="1260" name="Google Shape;1260;p38"/>
          <p:cNvCxnSpPr/>
          <p:nvPr/>
        </p:nvCxnSpPr>
        <p:spPr>
          <a:xfrm rot="-5400000">
            <a:off x="6651625" y="4202513"/>
            <a:ext cx="417900" cy="344400"/>
          </a:xfrm>
          <a:prstGeom prst="curvedConnector3">
            <a:avLst>
              <a:gd fmla="val 9045" name="adj1"/>
            </a:avLst>
          </a:prstGeom>
          <a:noFill/>
          <a:ln cap="flat" cmpd="sng" w="9525">
            <a:solidFill>
              <a:schemeClr val="dk1"/>
            </a:solidFill>
            <a:prstDash val="solid"/>
            <a:round/>
            <a:headEnd len="med" w="med" type="stealth"/>
            <a:tailEnd len="med" w="med" type="none"/>
          </a:ln>
        </p:spPr>
      </p:cxnSp>
      <p:sp>
        <p:nvSpPr>
          <p:cNvPr id="1261" name="Google Shape;1261;p38"/>
          <p:cNvSpPr txBox="1"/>
          <p:nvPr/>
        </p:nvSpPr>
        <p:spPr>
          <a:xfrm>
            <a:off x="7034675" y="3752375"/>
            <a:ext cx="171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9D221"/>
                </a:solidFill>
                <a:latin typeface="Baloo 2"/>
                <a:ea typeface="Baloo 2"/>
                <a:cs typeface="Baloo 2"/>
                <a:sym typeface="Baloo 2"/>
              </a:rPr>
              <a:t>We use a parameter to pass the data instead</a:t>
            </a:r>
            <a:endParaRPr b="1">
              <a:solidFill>
                <a:srgbClr val="C9D221"/>
              </a:solidFill>
              <a:latin typeface="Baloo 2"/>
              <a:ea typeface="Baloo 2"/>
              <a:cs typeface="Baloo 2"/>
              <a:sym typeface="Baloo 2"/>
            </a:endParaRPr>
          </a:p>
        </p:txBody>
      </p:sp>
      <p:sp>
        <p:nvSpPr>
          <p:cNvPr id="1262" name="Google Shape;1262;p38"/>
          <p:cNvSpPr txBox="1"/>
          <p:nvPr/>
        </p:nvSpPr>
        <p:spPr>
          <a:xfrm>
            <a:off x="7414925" y="1454938"/>
            <a:ext cx="141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latin typeface="Baloo 2 ExtraBold"/>
                <a:ea typeface="Baloo 2 ExtraBold"/>
                <a:cs typeface="Baloo 2 ExtraBold"/>
                <a:sym typeface="Baloo 2 ExtraBold"/>
              </a:rPr>
              <a:t>Incorrect</a:t>
            </a:r>
            <a:endParaRPr sz="2200">
              <a:solidFill>
                <a:schemeClr val="dk2"/>
              </a:solidFill>
              <a:latin typeface="Baloo 2 ExtraBold"/>
              <a:ea typeface="Baloo 2 ExtraBold"/>
              <a:cs typeface="Baloo 2 ExtraBold"/>
              <a:sym typeface="Baloo 2 ExtraBold"/>
            </a:endParaRPr>
          </a:p>
        </p:txBody>
      </p:sp>
      <p:sp>
        <p:nvSpPr>
          <p:cNvPr id="1263" name="Google Shape;1263;p38"/>
          <p:cNvSpPr txBox="1"/>
          <p:nvPr/>
        </p:nvSpPr>
        <p:spPr>
          <a:xfrm>
            <a:off x="7580175" y="3166263"/>
            <a:ext cx="122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C9D221"/>
                </a:solidFill>
                <a:latin typeface="Baloo 2 ExtraBold"/>
                <a:ea typeface="Baloo 2 ExtraBold"/>
                <a:cs typeface="Baloo 2 ExtraBold"/>
                <a:sym typeface="Baloo 2 ExtraBold"/>
              </a:rPr>
              <a:t>Correct</a:t>
            </a:r>
            <a:endParaRPr sz="2200">
              <a:solidFill>
                <a:srgbClr val="C9D221"/>
              </a:solidFill>
              <a:latin typeface="Baloo 2 ExtraBold"/>
              <a:ea typeface="Baloo 2 ExtraBold"/>
              <a:cs typeface="Baloo 2 ExtraBold"/>
              <a:sym typeface="Baloo 2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39"/>
          <p:cNvSpPr/>
          <p:nvPr/>
        </p:nvSpPr>
        <p:spPr>
          <a:xfrm>
            <a:off x="3327800" y="2041625"/>
            <a:ext cx="5654400" cy="16122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 2.0</a:t>
            </a:r>
            <a:endParaRPr/>
          </a:p>
        </p:txBody>
      </p:sp>
      <p:sp>
        <p:nvSpPr>
          <p:cNvPr id="1270" name="Google Shape;1270;p39"/>
          <p:cNvSpPr txBox="1"/>
          <p:nvPr>
            <p:ph idx="2" type="title"/>
          </p:nvPr>
        </p:nvSpPr>
        <p:spPr>
          <a:xfrm>
            <a:off x="793088" y="1501425"/>
            <a:ext cx="2185500" cy="4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Returns</a:t>
            </a:r>
            <a:endParaRPr/>
          </a:p>
        </p:txBody>
      </p:sp>
      <p:sp>
        <p:nvSpPr>
          <p:cNvPr id="1271" name="Google Shape;1271;p39"/>
          <p:cNvSpPr txBox="1"/>
          <p:nvPr>
            <p:ph idx="4" type="subTitle"/>
          </p:nvPr>
        </p:nvSpPr>
        <p:spPr>
          <a:xfrm>
            <a:off x="443900" y="1985700"/>
            <a:ext cx="2883900" cy="20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Similar to parameters, but in the reverse direction! We use return statements to pass data from a function to wherever it was called.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One example is the </a:t>
            </a:r>
            <a:r>
              <a:rPr lang="en">
                <a:latin typeface="Consolas"/>
                <a:ea typeface="Consolas"/>
                <a:cs typeface="Consolas"/>
                <a:sym typeface="Consolas"/>
              </a:rPr>
              <a:t>input</a:t>
            </a:r>
            <a:r>
              <a:rPr lang="en">
                <a:solidFill>
                  <a:srgbClr val="4A86E8"/>
                </a:solidFill>
                <a:latin typeface="Consolas"/>
                <a:ea typeface="Consolas"/>
                <a:cs typeface="Consolas"/>
                <a:sym typeface="Consolas"/>
              </a:rPr>
              <a:t>()</a:t>
            </a:r>
            <a:r>
              <a:rPr lang="en"/>
              <a:t> function that you’ve been using! </a:t>
            </a:r>
            <a:r>
              <a:rPr lang="en"/>
              <a:t>Whenever</a:t>
            </a:r>
            <a:r>
              <a:rPr lang="en"/>
              <a:t> you have a function that returns something, you usually want a variable to store that data!</a:t>
            </a:r>
            <a:endParaRPr/>
          </a:p>
        </p:txBody>
      </p:sp>
      <p:sp>
        <p:nvSpPr>
          <p:cNvPr id="1272" name="Google Shape;1272;p39"/>
          <p:cNvSpPr txBox="1"/>
          <p:nvPr/>
        </p:nvSpPr>
        <p:spPr>
          <a:xfrm>
            <a:off x="4955200" y="2138175"/>
            <a:ext cx="41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1273" name="Google Shape;1273;p39"/>
          <p:cNvSpPr txBox="1"/>
          <p:nvPr/>
        </p:nvSpPr>
        <p:spPr>
          <a:xfrm>
            <a:off x="3562350" y="2138175"/>
            <a:ext cx="478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function_one</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name = input(“Enter your name: ”)</a:t>
            </a:r>
            <a:endParaRPr>
              <a:solidFill>
                <a:srgbClr val="C9D22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input</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prompt</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  # Some code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return user_input</a:t>
            </a:r>
            <a:endParaRPr>
              <a:solidFill>
                <a:srgbClr val="C9D221"/>
              </a:solidFill>
              <a:latin typeface="Consolas"/>
              <a:ea typeface="Consolas"/>
              <a:cs typeface="Consolas"/>
              <a:sym typeface="Consolas"/>
            </a:endParaRPr>
          </a:p>
        </p:txBody>
      </p:sp>
      <p:cxnSp>
        <p:nvCxnSpPr>
          <p:cNvPr id="1274" name="Google Shape;1274;p39"/>
          <p:cNvCxnSpPr/>
          <p:nvPr/>
        </p:nvCxnSpPr>
        <p:spPr>
          <a:xfrm flipH="1" rot="10800000">
            <a:off x="5777600" y="2557100"/>
            <a:ext cx="1520400" cy="879000"/>
          </a:xfrm>
          <a:prstGeom prst="curvedConnector3">
            <a:avLst>
              <a:gd fmla="val 109381" name="adj1"/>
            </a:avLst>
          </a:prstGeom>
          <a:noFill/>
          <a:ln cap="flat" cmpd="sng" w="9525">
            <a:solidFill>
              <a:schemeClr val="dk1"/>
            </a:solidFill>
            <a:prstDash val="solid"/>
            <a:round/>
            <a:headEnd len="med" w="med" type="none"/>
            <a:tailEnd len="med" w="med" type="stealth"/>
          </a:ln>
        </p:spPr>
      </p:cxnSp>
      <p:sp>
        <p:nvSpPr>
          <p:cNvPr id="1275" name="Google Shape;1275;p39"/>
          <p:cNvSpPr txBox="1"/>
          <p:nvPr/>
        </p:nvSpPr>
        <p:spPr>
          <a:xfrm>
            <a:off x="7589775" y="2245875"/>
            <a:ext cx="1392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9D221"/>
                </a:solidFill>
                <a:latin typeface="Consolas"/>
                <a:ea typeface="Consolas"/>
                <a:cs typeface="Consolas"/>
                <a:sym typeface="Consolas"/>
              </a:rPr>
              <a:t>i</a:t>
            </a:r>
            <a:r>
              <a:rPr b="1" lang="en">
                <a:solidFill>
                  <a:srgbClr val="C9D221"/>
                </a:solidFill>
                <a:latin typeface="Consolas"/>
                <a:ea typeface="Consolas"/>
                <a:cs typeface="Consolas"/>
                <a:sym typeface="Consolas"/>
              </a:rPr>
              <a:t>nput() </a:t>
            </a:r>
            <a:r>
              <a:rPr b="1" lang="en">
                <a:solidFill>
                  <a:srgbClr val="C9D221"/>
                </a:solidFill>
                <a:latin typeface="Baloo 2"/>
                <a:ea typeface="Baloo 2"/>
                <a:cs typeface="Baloo 2"/>
                <a:sym typeface="Baloo 2"/>
              </a:rPr>
              <a:t>returns data for you to use, wherever you called it from!</a:t>
            </a:r>
            <a:endParaRPr b="1">
              <a:solidFill>
                <a:srgbClr val="C9D221"/>
              </a:solidFill>
              <a:latin typeface="Baloo 2"/>
              <a:ea typeface="Baloo 2"/>
              <a:cs typeface="Baloo 2"/>
              <a:sym typeface="Balo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40"/>
          <p:cNvSpPr txBox="1"/>
          <p:nvPr>
            <p:ph type="title"/>
          </p:nvPr>
        </p:nvSpPr>
        <p:spPr>
          <a:xfrm>
            <a:off x="1689600" y="1593750"/>
            <a:ext cx="57648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Recap - Graphics</a:t>
            </a:r>
            <a:endParaRPr sz="6200"/>
          </a:p>
        </p:txBody>
      </p:sp>
      <p:pic>
        <p:nvPicPr>
          <p:cNvPr id="1281" name="Google Shape;1281;p40"/>
          <p:cNvPicPr preferRelativeResize="0"/>
          <p:nvPr/>
        </p:nvPicPr>
        <p:blipFill>
          <a:blip r:embed="rId3">
            <a:alphaModFix/>
          </a:blip>
          <a:stretch>
            <a:fillRect/>
          </a:stretch>
        </p:blipFill>
        <p:spPr>
          <a:xfrm>
            <a:off x="117600" y="163225"/>
            <a:ext cx="1503570" cy="1501076"/>
          </a:xfrm>
          <a:prstGeom prst="rect">
            <a:avLst/>
          </a:prstGeom>
          <a:noFill/>
          <a:ln>
            <a:noFill/>
          </a:ln>
        </p:spPr>
      </p:pic>
      <p:pic>
        <p:nvPicPr>
          <p:cNvPr id="1282" name="Google Shape;1282;p40"/>
          <p:cNvPicPr preferRelativeResize="0"/>
          <p:nvPr/>
        </p:nvPicPr>
        <p:blipFill>
          <a:blip r:embed="rId4">
            <a:alphaModFix/>
          </a:blip>
          <a:stretch>
            <a:fillRect/>
          </a:stretch>
        </p:blipFill>
        <p:spPr>
          <a:xfrm rot="6448501">
            <a:off x="6804738" y="4053965"/>
            <a:ext cx="2710923" cy="1825140"/>
          </a:xfrm>
          <a:prstGeom prst="rect">
            <a:avLst/>
          </a:prstGeom>
          <a:noFill/>
          <a:ln>
            <a:noFill/>
          </a:ln>
        </p:spPr>
      </p:pic>
      <p:pic>
        <p:nvPicPr>
          <p:cNvPr id="1283" name="Google Shape;1283;p40"/>
          <p:cNvPicPr preferRelativeResize="0"/>
          <p:nvPr/>
        </p:nvPicPr>
        <p:blipFill>
          <a:blip r:embed="rId5">
            <a:alphaModFix/>
          </a:blip>
          <a:stretch>
            <a:fillRect/>
          </a:stretch>
        </p:blipFill>
        <p:spPr>
          <a:xfrm>
            <a:off x="789450" y="3762975"/>
            <a:ext cx="1143324" cy="1144002"/>
          </a:xfrm>
          <a:prstGeom prst="rect">
            <a:avLst/>
          </a:prstGeom>
          <a:noFill/>
          <a:ln>
            <a:noFill/>
          </a:ln>
        </p:spPr>
      </p:pic>
      <p:pic>
        <p:nvPicPr>
          <p:cNvPr id="1284" name="Google Shape;1284;p40"/>
          <p:cNvPicPr preferRelativeResize="0"/>
          <p:nvPr/>
        </p:nvPicPr>
        <p:blipFill>
          <a:blip r:embed="rId6">
            <a:alphaModFix/>
          </a:blip>
          <a:stretch>
            <a:fillRect/>
          </a:stretch>
        </p:blipFill>
        <p:spPr>
          <a:xfrm rot="861041">
            <a:off x="7782745" y="439291"/>
            <a:ext cx="1091258" cy="1091169"/>
          </a:xfrm>
          <a:prstGeom prst="rect">
            <a:avLst/>
          </a:prstGeom>
          <a:noFill/>
          <a:ln>
            <a:noFill/>
          </a:ln>
        </p:spPr>
      </p:pic>
      <p:pic>
        <p:nvPicPr>
          <p:cNvPr id="1285" name="Google Shape;1285;p40"/>
          <p:cNvPicPr preferRelativeResize="0"/>
          <p:nvPr/>
        </p:nvPicPr>
        <p:blipFill>
          <a:blip r:embed="rId7">
            <a:alphaModFix/>
          </a:blip>
          <a:stretch>
            <a:fillRect/>
          </a:stretch>
        </p:blipFill>
        <p:spPr>
          <a:xfrm rot="-5400000">
            <a:off x="3675400" y="4176400"/>
            <a:ext cx="2157923" cy="2159201"/>
          </a:xfrm>
          <a:prstGeom prst="rect">
            <a:avLst/>
          </a:prstGeom>
          <a:noFill/>
          <a:ln>
            <a:noFill/>
          </a:ln>
        </p:spPr>
      </p:pic>
      <p:pic>
        <p:nvPicPr>
          <p:cNvPr id="1286" name="Google Shape;1286;p40"/>
          <p:cNvPicPr preferRelativeResize="0"/>
          <p:nvPr/>
        </p:nvPicPr>
        <p:blipFill>
          <a:blip r:embed="rId8">
            <a:alphaModFix/>
          </a:blip>
          <a:stretch>
            <a:fillRect/>
          </a:stretch>
        </p:blipFill>
        <p:spPr>
          <a:xfrm rot="5400000">
            <a:off x="6378816" y="-54601"/>
            <a:ext cx="292956" cy="1188200"/>
          </a:xfrm>
          <a:prstGeom prst="rect">
            <a:avLst/>
          </a:prstGeom>
          <a:noFill/>
          <a:ln>
            <a:noFill/>
          </a:ln>
        </p:spPr>
      </p:pic>
      <p:sp>
        <p:nvSpPr>
          <p:cNvPr id="1287" name="Google Shape;1287;p40"/>
          <p:cNvSpPr/>
          <p:nvPr/>
        </p:nvSpPr>
        <p:spPr>
          <a:xfrm rot="7017530">
            <a:off x="1125007" y="24835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40"/>
          <p:cNvSpPr/>
          <p:nvPr/>
        </p:nvSpPr>
        <p:spPr>
          <a:xfrm rot="7017530">
            <a:off x="2228682" y="451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40"/>
          <p:cNvSpPr/>
          <p:nvPr/>
        </p:nvSpPr>
        <p:spPr>
          <a:xfrm rot="7017530">
            <a:off x="3044757"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40"/>
          <p:cNvSpPr/>
          <p:nvPr/>
        </p:nvSpPr>
        <p:spPr>
          <a:xfrm rot="7017530">
            <a:off x="6316457" y="12711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40"/>
          <p:cNvSpPr/>
          <p:nvPr/>
        </p:nvSpPr>
        <p:spPr>
          <a:xfrm rot="7017530">
            <a:off x="8150157" y="3071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40"/>
          <p:cNvSpPr/>
          <p:nvPr/>
        </p:nvSpPr>
        <p:spPr>
          <a:xfrm rot="7017530">
            <a:off x="393732"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Aesthetic Design Inspiration by Slidesgo">
  <a:themeElements>
    <a:clrScheme name="Simple Light">
      <a:dk1>
        <a:srgbClr val="FFFFFF"/>
      </a:dk1>
      <a:lt1>
        <a:srgbClr val="14082E"/>
      </a:lt1>
      <a:dk2>
        <a:srgbClr val="FF7D7D"/>
      </a:dk2>
      <a:lt2>
        <a:srgbClr val="FFF892"/>
      </a:lt2>
      <a:accent1>
        <a:srgbClr val="E1F09A"/>
      </a:accent1>
      <a:accent2>
        <a:srgbClr val="00C9BE"/>
      </a:accent2>
      <a:accent3>
        <a:srgbClr val="FF73E2"/>
      </a:accent3>
      <a:accent4>
        <a:srgbClr val="2C1461"/>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